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90" r:id="rId4"/>
  </p:sldMasterIdLst>
  <p:notesMasterIdLst>
    <p:notesMasterId r:id="rId31"/>
  </p:notesMasterIdLst>
  <p:handoutMasterIdLst>
    <p:handoutMasterId r:id="rId32"/>
  </p:handoutMasterIdLst>
  <p:sldIdLst>
    <p:sldId id="257" r:id="rId5"/>
    <p:sldId id="277" r:id="rId6"/>
    <p:sldId id="324" r:id="rId7"/>
    <p:sldId id="325" r:id="rId8"/>
    <p:sldId id="300" r:id="rId9"/>
    <p:sldId id="326" r:id="rId10"/>
    <p:sldId id="340" r:id="rId11"/>
    <p:sldId id="327" r:id="rId12"/>
    <p:sldId id="328" r:id="rId13"/>
    <p:sldId id="323" r:id="rId14"/>
    <p:sldId id="329" r:id="rId15"/>
    <p:sldId id="292" r:id="rId16"/>
    <p:sldId id="330" r:id="rId17"/>
    <p:sldId id="315" r:id="rId18"/>
    <p:sldId id="336" r:id="rId19"/>
    <p:sldId id="335" r:id="rId20"/>
    <p:sldId id="331" r:id="rId21"/>
    <p:sldId id="332" r:id="rId22"/>
    <p:sldId id="337" r:id="rId23"/>
    <p:sldId id="338" r:id="rId24"/>
    <p:sldId id="339" r:id="rId25"/>
    <p:sldId id="333" r:id="rId26"/>
    <p:sldId id="298" r:id="rId27"/>
    <p:sldId id="334" r:id="rId28"/>
    <p:sldId id="294" r:id="rId29"/>
    <p:sldId id="29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9344"/>
    <a:srgbClr val="FBE3D9"/>
    <a:srgbClr val="F8CCBA"/>
    <a:srgbClr val="E6541A"/>
    <a:srgbClr val="CCFCCC"/>
    <a:srgbClr val="95F9AD"/>
    <a:srgbClr val="F1F2F3"/>
    <a:srgbClr val="F7AE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CDB638-7EE6-4445-B889-7CBF1EA5B88B}" v="98" dt="2023-08-23T19:39:15.606"/>
    <p1510:client id="{9859ADEA-BF07-4096-9EA5-9D73F4812F27}" v="6" dt="2023-08-24T11:09:46.0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65" autoAdjust="0"/>
    <p:restoredTop sz="94711" autoAdjust="0"/>
  </p:normalViewPr>
  <p:slideViewPr>
    <p:cSldViewPr>
      <p:cViewPr varScale="1">
        <p:scale>
          <a:sx n="59" d="100"/>
          <a:sy n="59" d="100"/>
        </p:scale>
        <p:origin x="364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, Paul Pandy (Cognizant)" userId="869d6294-a423-42cc-95cf-2df278bda6c0" providerId="ADAL" clId="{0E8F11ED-4316-46D1-BD55-5220F90FA3AA}"/>
    <pc:docChg chg="undo custSel addSld delSld modSld sldOrd">
      <pc:chgData name="P, Paul Pandy (Cognizant)" userId="869d6294-a423-42cc-95cf-2df278bda6c0" providerId="ADAL" clId="{0E8F11ED-4316-46D1-BD55-5220F90FA3AA}" dt="2023-08-16T11:02:25.372" v="799" actId="20577"/>
      <pc:docMkLst>
        <pc:docMk/>
      </pc:docMkLst>
      <pc:sldChg chg="modSp mod">
        <pc:chgData name="P, Paul Pandy (Cognizant)" userId="869d6294-a423-42cc-95cf-2df278bda6c0" providerId="ADAL" clId="{0E8F11ED-4316-46D1-BD55-5220F90FA3AA}" dt="2023-08-16T11:02:25.372" v="799" actId="20577"/>
        <pc:sldMkLst>
          <pc:docMk/>
          <pc:sldMk cId="253304960" sldId="257"/>
        </pc:sldMkLst>
        <pc:spChg chg="mod">
          <ac:chgData name="P, Paul Pandy (Cognizant)" userId="869d6294-a423-42cc-95cf-2df278bda6c0" providerId="ADAL" clId="{0E8F11ED-4316-46D1-BD55-5220F90FA3AA}" dt="2023-08-16T11:02:25.372" v="799" actId="20577"/>
          <ac:spMkLst>
            <pc:docMk/>
            <pc:sldMk cId="253304960" sldId="257"/>
            <ac:spMk id="2" creationId="{00000000-0000-0000-0000-000000000000}"/>
          </ac:spMkLst>
        </pc:spChg>
      </pc:sldChg>
      <pc:sldChg chg="del">
        <pc:chgData name="P, Paul Pandy (Cognizant)" userId="869d6294-a423-42cc-95cf-2df278bda6c0" providerId="ADAL" clId="{0E8F11ED-4316-46D1-BD55-5220F90FA3AA}" dt="2023-08-16T06:59:19.005" v="524" actId="2696"/>
        <pc:sldMkLst>
          <pc:docMk/>
          <pc:sldMk cId="1320308367" sldId="275"/>
        </pc:sldMkLst>
      </pc:sldChg>
      <pc:sldChg chg="addSp delSp modSp mod">
        <pc:chgData name="P, Paul Pandy (Cognizant)" userId="869d6294-a423-42cc-95cf-2df278bda6c0" providerId="ADAL" clId="{0E8F11ED-4316-46D1-BD55-5220F90FA3AA}" dt="2023-08-16T08:31:17.130" v="698" actId="20577"/>
        <pc:sldMkLst>
          <pc:docMk/>
          <pc:sldMk cId="3227868327" sldId="277"/>
        </pc:sldMkLst>
        <pc:spChg chg="mod">
          <ac:chgData name="P, Paul Pandy (Cognizant)" userId="869d6294-a423-42cc-95cf-2df278bda6c0" providerId="ADAL" clId="{0E8F11ED-4316-46D1-BD55-5220F90FA3AA}" dt="2023-08-16T08:31:17.130" v="698" actId="20577"/>
          <ac:spMkLst>
            <pc:docMk/>
            <pc:sldMk cId="3227868327" sldId="277"/>
            <ac:spMk id="5" creationId="{00000000-0000-0000-0000-000000000000}"/>
          </ac:spMkLst>
        </pc:spChg>
        <pc:spChg chg="del">
          <ac:chgData name="P, Paul Pandy (Cognizant)" userId="869d6294-a423-42cc-95cf-2df278bda6c0" providerId="ADAL" clId="{0E8F11ED-4316-46D1-BD55-5220F90FA3AA}" dt="2023-08-15T19:57:25.736" v="84" actId="478"/>
          <ac:spMkLst>
            <pc:docMk/>
            <pc:sldMk cId="3227868327" sldId="277"/>
            <ac:spMk id="16" creationId="{00000000-0000-0000-0000-000000000000}"/>
          </ac:spMkLst>
        </pc:spChg>
        <pc:graphicFrameChg chg="add del mod">
          <ac:chgData name="P, Paul Pandy (Cognizant)" userId="869d6294-a423-42cc-95cf-2df278bda6c0" providerId="ADAL" clId="{0E8F11ED-4316-46D1-BD55-5220F90FA3AA}" dt="2023-08-15T19:56:27.070" v="73"/>
          <ac:graphicFrameMkLst>
            <pc:docMk/>
            <pc:sldMk cId="3227868327" sldId="277"/>
            <ac:graphicFrameMk id="3" creationId="{DF5ABAE6-1621-6635-2305-C511F6A7EBBB}"/>
          </ac:graphicFrameMkLst>
        </pc:graphicFrameChg>
        <pc:graphicFrameChg chg="add del mod">
          <ac:chgData name="P, Paul Pandy (Cognizant)" userId="869d6294-a423-42cc-95cf-2df278bda6c0" providerId="ADAL" clId="{0E8F11ED-4316-46D1-BD55-5220F90FA3AA}" dt="2023-08-15T19:56:36.526" v="75"/>
          <ac:graphicFrameMkLst>
            <pc:docMk/>
            <pc:sldMk cId="3227868327" sldId="277"/>
            <ac:graphicFrameMk id="4" creationId="{54B14B3D-7007-505A-D746-96327520D137}"/>
          </ac:graphicFrameMkLst>
        </pc:graphicFrameChg>
      </pc:sldChg>
      <pc:sldChg chg="del">
        <pc:chgData name="P, Paul Pandy (Cognizant)" userId="869d6294-a423-42cc-95cf-2df278bda6c0" providerId="ADAL" clId="{0E8F11ED-4316-46D1-BD55-5220F90FA3AA}" dt="2023-08-16T06:59:25.595" v="525" actId="47"/>
        <pc:sldMkLst>
          <pc:docMk/>
          <pc:sldMk cId="118855647" sldId="280"/>
        </pc:sldMkLst>
      </pc:sldChg>
      <pc:sldChg chg="addSp delSp modSp mod">
        <pc:chgData name="P, Paul Pandy (Cognizant)" userId="869d6294-a423-42cc-95cf-2df278bda6c0" providerId="ADAL" clId="{0E8F11ED-4316-46D1-BD55-5220F90FA3AA}" dt="2023-08-16T06:50:01.608" v="478" actId="1076"/>
        <pc:sldMkLst>
          <pc:docMk/>
          <pc:sldMk cId="2853758203" sldId="282"/>
        </pc:sldMkLst>
        <pc:spChg chg="mod">
          <ac:chgData name="P, Paul Pandy (Cognizant)" userId="869d6294-a423-42cc-95cf-2df278bda6c0" providerId="ADAL" clId="{0E8F11ED-4316-46D1-BD55-5220F90FA3AA}" dt="2023-08-16T06:47:02.694" v="467" actId="20577"/>
          <ac:spMkLst>
            <pc:docMk/>
            <pc:sldMk cId="2853758203" sldId="282"/>
            <ac:spMk id="2" creationId="{00000000-0000-0000-0000-000000000000}"/>
          </ac:spMkLst>
        </pc:spChg>
        <pc:spChg chg="del">
          <ac:chgData name="P, Paul Pandy (Cognizant)" userId="869d6294-a423-42cc-95cf-2df278bda6c0" providerId="ADAL" clId="{0E8F11ED-4316-46D1-BD55-5220F90FA3AA}" dt="2023-08-16T06:48:48.527" v="469" actId="478"/>
          <ac:spMkLst>
            <pc:docMk/>
            <pc:sldMk cId="2853758203" sldId="282"/>
            <ac:spMk id="9" creationId="{00000000-0000-0000-0000-000000000000}"/>
          </ac:spMkLst>
        </pc:spChg>
        <pc:picChg chg="add mod">
          <ac:chgData name="P, Paul Pandy (Cognizant)" userId="869d6294-a423-42cc-95cf-2df278bda6c0" providerId="ADAL" clId="{0E8F11ED-4316-46D1-BD55-5220F90FA3AA}" dt="2023-08-16T06:50:01.608" v="478" actId="1076"/>
          <ac:picMkLst>
            <pc:docMk/>
            <pc:sldMk cId="2853758203" sldId="282"/>
            <ac:picMk id="4" creationId="{650C34A8-1E5B-D0E3-54FE-B0EEAA8EAED0}"/>
          </ac:picMkLst>
        </pc:picChg>
        <pc:picChg chg="add del mod">
          <ac:chgData name="P, Paul Pandy (Cognizant)" userId="869d6294-a423-42cc-95cf-2df278bda6c0" providerId="ADAL" clId="{0E8F11ED-4316-46D1-BD55-5220F90FA3AA}" dt="2023-08-16T06:49:59.468" v="477" actId="478"/>
          <ac:picMkLst>
            <pc:docMk/>
            <pc:sldMk cId="2853758203" sldId="282"/>
            <ac:picMk id="7" creationId="{55790AA8-BC6F-82B3-B4B4-FA4DDD2C4C7A}"/>
          </ac:picMkLst>
        </pc:picChg>
        <pc:picChg chg="add del">
          <ac:chgData name="P, Paul Pandy (Cognizant)" userId="869d6294-a423-42cc-95cf-2df278bda6c0" providerId="ADAL" clId="{0E8F11ED-4316-46D1-BD55-5220F90FA3AA}" dt="2023-08-16T06:49:51.162" v="476" actId="478"/>
          <ac:picMkLst>
            <pc:docMk/>
            <pc:sldMk cId="2853758203" sldId="282"/>
            <ac:picMk id="10" creationId="{A59F2C19-1B37-1AC3-4DC5-FB3DB92FBE07}"/>
          </ac:picMkLst>
        </pc:picChg>
      </pc:sldChg>
      <pc:sldChg chg="del">
        <pc:chgData name="P, Paul Pandy (Cognizant)" userId="869d6294-a423-42cc-95cf-2df278bda6c0" providerId="ADAL" clId="{0E8F11ED-4316-46D1-BD55-5220F90FA3AA}" dt="2023-08-16T06:59:25.595" v="525" actId="47"/>
        <pc:sldMkLst>
          <pc:docMk/>
          <pc:sldMk cId="4261696659" sldId="287"/>
        </pc:sldMkLst>
      </pc:sldChg>
      <pc:sldChg chg="addSp delSp modSp mod">
        <pc:chgData name="P, Paul Pandy (Cognizant)" userId="869d6294-a423-42cc-95cf-2df278bda6c0" providerId="ADAL" clId="{0E8F11ED-4316-46D1-BD55-5220F90FA3AA}" dt="2023-08-16T06:40:03.549" v="369" actId="27636"/>
        <pc:sldMkLst>
          <pc:docMk/>
          <pc:sldMk cId="2166397742" sldId="292"/>
        </pc:sldMkLst>
        <pc:spChg chg="mod">
          <ac:chgData name="P, Paul Pandy (Cognizant)" userId="869d6294-a423-42cc-95cf-2df278bda6c0" providerId="ADAL" clId="{0E8F11ED-4316-46D1-BD55-5220F90FA3AA}" dt="2023-08-16T06:40:03.549" v="369" actId="27636"/>
          <ac:spMkLst>
            <pc:docMk/>
            <pc:sldMk cId="2166397742" sldId="292"/>
            <ac:spMk id="2" creationId="{00000000-0000-0000-0000-000000000000}"/>
          </ac:spMkLst>
        </pc:spChg>
        <pc:spChg chg="mod">
          <ac:chgData name="P, Paul Pandy (Cognizant)" userId="869d6294-a423-42cc-95cf-2df278bda6c0" providerId="ADAL" clId="{0E8F11ED-4316-46D1-BD55-5220F90FA3AA}" dt="2023-08-16T06:39:11.816" v="298" actId="20577"/>
          <ac:spMkLst>
            <pc:docMk/>
            <pc:sldMk cId="2166397742" sldId="292"/>
            <ac:spMk id="9" creationId="{00000000-0000-0000-0000-000000000000}"/>
          </ac:spMkLst>
        </pc:spChg>
        <pc:spChg chg="del mod">
          <ac:chgData name="P, Paul Pandy (Cognizant)" userId="869d6294-a423-42cc-95cf-2df278bda6c0" providerId="ADAL" clId="{0E8F11ED-4316-46D1-BD55-5220F90FA3AA}" dt="2023-08-16T06:38:49.856" v="285" actId="478"/>
          <ac:spMkLst>
            <pc:docMk/>
            <pc:sldMk cId="2166397742" sldId="292"/>
            <ac:spMk id="10" creationId="{00000000-0000-0000-0000-000000000000}"/>
          </ac:spMkLst>
        </pc:spChg>
        <pc:picChg chg="add mod">
          <ac:chgData name="P, Paul Pandy (Cognizant)" userId="869d6294-a423-42cc-95cf-2df278bda6c0" providerId="ADAL" clId="{0E8F11ED-4316-46D1-BD55-5220F90FA3AA}" dt="2023-08-16T06:39:16.956" v="299" actId="14100"/>
          <ac:picMkLst>
            <pc:docMk/>
            <pc:sldMk cId="2166397742" sldId="292"/>
            <ac:picMk id="3" creationId="{8A387BF3-709D-F876-B080-DECD2063C0AA}"/>
          </ac:picMkLst>
        </pc:picChg>
      </pc:sldChg>
      <pc:sldChg chg="modSp mod">
        <pc:chgData name="P, Paul Pandy (Cognizant)" userId="869d6294-a423-42cc-95cf-2df278bda6c0" providerId="ADAL" clId="{0E8F11ED-4316-46D1-BD55-5220F90FA3AA}" dt="2023-08-16T07:00:09.796" v="556" actId="20577"/>
        <pc:sldMkLst>
          <pc:docMk/>
          <pc:sldMk cId="431081130" sldId="293"/>
        </pc:sldMkLst>
        <pc:spChg chg="mod">
          <ac:chgData name="P, Paul Pandy (Cognizant)" userId="869d6294-a423-42cc-95cf-2df278bda6c0" providerId="ADAL" clId="{0E8F11ED-4316-46D1-BD55-5220F90FA3AA}" dt="2023-08-16T07:00:09.796" v="556" actId="20577"/>
          <ac:spMkLst>
            <pc:docMk/>
            <pc:sldMk cId="431081130" sldId="293"/>
            <ac:spMk id="6" creationId="{00000000-0000-0000-0000-000000000000}"/>
          </ac:spMkLst>
        </pc:spChg>
      </pc:sldChg>
      <pc:sldChg chg="addSp delSp modSp del mod">
        <pc:chgData name="P, Paul Pandy (Cognizant)" userId="869d6294-a423-42cc-95cf-2df278bda6c0" providerId="ADAL" clId="{0E8F11ED-4316-46D1-BD55-5220F90FA3AA}" dt="2023-08-16T06:42:26.908" v="371" actId="2696"/>
        <pc:sldMkLst>
          <pc:docMk/>
          <pc:sldMk cId="2137530560" sldId="295"/>
        </pc:sldMkLst>
        <pc:spChg chg="del mod">
          <ac:chgData name="P, Paul Pandy (Cognizant)" userId="869d6294-a423-42cc-95cf-2df278bda6c0" providerId="ADAL" clId="{0E8F11ED-4316-46D1-BD55-5220F90FA3AA}" dt="2023-08-15T19:41:54.841" v="66" actId="22"/>
          <ac:spMkLst>
            <pc:docMk/>
            <pc:sldMk cId="2137530560" sldId="295"/>
            <ac:spMk id="2" creationId="{00000000-0000-0000-0000-000000000000}"/>
          </ac:spMkLst>
        </pc:spChg>
        <pc:spChg chg="add mod">
          <ac:chgData name="P, Paul Pandy (Cognizant)" userId="869d6294-a423-42cc-95cf-2df278bda6c0" providerId="ADAL" clId="{0E8F11ED-4316-46D1-BD55-5220F90FA3AA}" dt="2023-08-16T06:42:21.249" v="370" actId="1076"/>
          <ac:spMkLst>
            <pc:docMk/>
            <pc:sldMk cId="2137530560" sldId="295"/>
            <ac:spMk id="3" creationId="{7507B44A-24FF-52D3-4B99-3E217054690E}"/>
          </ac:spMkLst>
        </pc:spChg>
        <pc:spChg chg="del mod">
          <ac:chgData name="P, Paul Pandy (Cognizant)" userId="869d6294-a423-42cc-95cf-2df278bda6c0" providerId="ADAL" clId="{0E8F11ED-4316-46D1-BD55-5220F90FA3AA}" dt="2023-08-15T19:42:22.730" v="71" actId="478"/>
          <ac:spMkLst>
            <pc:docMk/>
            <pc:sldMk cId="2137530560" sldId="295"/>
            <ac:spMk id="7" creationId="{00000000-0000-0000-0000-000000000000}"/>
          </ac:spMkLst>
        </pc:spChg>
        <pc:spChg chg="del mod">
          <ac:chgData name="P, Paul Pandy (Cognizant)" userId="869d6294-a423-42cc-95cf-2df278bda6c0" providerId="ADAL" clId="{0E8F11ED-4316-46D1-BD55-5220F90FA3AA}" dt="2023-08-15T19:42:06.755" v="69" actId="478"/>
          <ac:spMkLst>
            <pc:docMk/>
            <pc:sldMk cId="2137530560" sldId="295"/>
            <ac:spMk id="10" creationId="{00000000-0000-0000-0000-000000000000}"/>
          </ac:spMkLst>
        </pc:spChg>
        <pc:picChg chg="add del mod ord">
          <ac:chgData name="P, Paul Pandy (Cognizant)" userId="869d6294-a423-42cc-95cf-2df278bda6c0" providerId="ADAL" clId="{0E8F11ED-4316-46D1-BD55-5220F90FA3AA}" dt="2023-08-16T06:38:35.901" v="281" actId="21"/>
          <ac:picMkLst>
            <pc:docMk/>
            <pc:sldMk cId="2137530560" sldId="295"/>
            <ac:picMk id="4" creationId="{6C579F41-850E-D455-284A-7F4BF4520344}"/>
          </ac:picMkLst>
        </pc:picChg>
        <pc:picChg chg="del">
          <ac:chgData name="P, Paul Pandy (Cognizant)" userId="869d6294-a423-42cc-95cf-2df278bda6c0" providerId="ADAL" clId="{0E8F11ED-4316-46D1-BD55-5220F90FA3AA}" dt="2023-08-15T19:41:59.462" v="67" actId="478"/>
          <ac:picMkLst>
            <pc:docMk/>
            <pc:sldMk cId="2137530560" sldId="295"/>
            <ac:picMk id="8" creationId="{00000000-0000-0000-0000-000000000000}"/>
          </ac:picMkLst>
        </pc:picChg>
      </pc:sldChg>
      <pc:sldChg chg="del">
        <pc:chgData name="P, Paul Pandy (Cognizant)" userId="869d6294-a423-42cc-95cf-2df278bda6c0" providerId="ADAL" clId="{0E8F11ED-4316-46D1-BD55-5220F90FA3AA}" dt="2023-08-16T06:59:25.595" v="525" actId="47"/>
        <pc:sldMkLst>
          <pc:docMk/>
          <pc:sldMk cId="399975631" sldId="296"/>
        </pc:sldMkLst>
      </pc:sldChg>
      <pc:sldChg chg="addSp delSp modSp mod">
        <pc:chgData name="P, Paul Pandy (Cognizant)" userId="869d6294-a423-42cc-95cf-2df278bda6c0" providerId="ADAL" clId="{0E8F11ED-4316-46D1-BD55-5220F90FA3AA}" dt="2023-08-16T10:39:06.717" v="703" actId="1076"/>
        <pc:sldMkLst>
          <pc:docMk/>
          <pc:sldMk cId="1560251364" sldId="298"/>
        </pc:sldMkLst>
        <pc:spChg chg="add del">
          <ac:chgData name="P, Paul Pandy (Cognizant)" userId="869d6294-a423-42cc-95cf-2df278bda6c0" providerId="ADAL" clId="{0E8F11ED-4316-46D1-BD55-5220F90FA3AA}" dt="2023-08-16T08:26:01.563" v="623" actId="22"/>
          <ac:spMkLst>
            <pc:docMk/>
            <pc:sldMk cId="1560251364" sldId="298"/>
            <ac:spMk id="3" creationId="{E3921EF5-0A1F-50C8-5992-F3E5B18B8B19}"/>
          </ac:spMkLst>
        </pc:spChg>
        <pc:spChg chg="mod">
          <ac:chgData name="P, Paul Pandy (Cognizant)" userId="869d6294-a423-42cc-95cf-2df278bda6c0" providerId="ADAL" clId="{0E8F11ED-4316-46D1-BD55-5220F90FA3AA}" dt="2023-08-16T10:39:06.717" v="703" actId="1076"/>
          <ac:spMkLst>
            <pc:docMk/>
            <pc:sldMk cId="1560251364" sldId="298"/>
            <ac:spMk id="5" creationId="{00000000-0000-0000-0000-000000000000}"/>
          </ac:spMkLst>
        </pc:spChg>
        <pc:spChg chg="add del mod">
          <ac:chgData name="P, Paul Pandy (Cognizant)" userId="869d6294-a423-42cc-95cf-2df278bda6c0" providerId="ADAL" clId="{0E8F11ED-4316-46D1-BD55-5220F90FA3AA}" dt="2023-08-16T10:39:02.810" v="702" actId="478"/>
          <ac:spMkLst>
            <pc:docMk/>
            <pc:sldMk cId="1560251364" sldId="298"/>
            <ac:spMk id="6" creationId="{8B51A765-2F6E-8987-512C-E6B81D6DD893}"/>
          </ac:spMkLst>
        </pc:spChg>
      </pc:sldChg>
      <pc:sldChg chg="del">
        <pc:chgData name="P, Paul Pandy (Cognizant)" userId="869d6294-a423-42cc-95cf-2df278bda6c0" providerId="ADAL" clId="{0E8F11ED-4316-46D1-BD55-5220F90FA3AA}" dt="2023-08-16T06:59:25.595" v="525" actId="47"/>
        <pc:sldMkLst>
          <pc:docMk/>
          <pc:sldMk cId="729393576" sldId="299"/>
        </pc:sldMkLst>
      </pc:sldChg>
      <pc:sldChg chg="addSp delSp modSp mod ord">
        <pc:chgData name="P, Paul Pandy (Cognizant)" userId="869d6294-a423-42cc-95cf-2df278bda6c0" providerId="ADAL" clId="{0E8F11ED-4316-46D1-BD55-5220F90FA3AA}" dt="2023-08-16T08:31:31.320" v="700" actId="478"/>
        <pc:sldMkLst>
          <pc:docMk/>
          <pc:sldMk cId="1009030895" sldId="300"/>
        </pc:sldMkLst>
        <pc:spChg chg="mod">
          <ac:chgData name="P, Paul Pandy (Cognizant)" userId="869d6294-a423-42cc-95cf-2df278bda6c0" providerId="ADAL" clId="{0E8F11ED-4316-46D1-BD55-5220F90FA3AA}" dt="2023-08-16T06:29:34.781" v="248" actId="1076"/>
          <ac:spMkLst>
            <pc:docMk/>
            <pc:sldMk cId="1009030895" sldId="300"/>
            <ac:spMk id="2" creationId="{00000000-0000-0000-0000-000000000000}"/>
          </ac:spMkLst>
        </pc:spChg>
        <pc:spChg chg="mod">
          <ac:chgData name="P, Paul Pandy (Cognizant)" userId="869d6294-a423-42cc-95cf-2df278bda6c0" providerId="ADAL" clId="{0E8F11ED-4316-46D1-BD55-5220F90FA3AA}" dt="2023-08-16T06:27:54.105" v="245" actId="20577"/>
          <ac:spMkLst>
            <pc:docMk/>
            <pc:sldMk cId="1009030895" sldId="300"/>
            <ac:spMk id="5" creationId="{00000000-0000-0000-0000-000000000000}"/>
          </ac:spMkLst>
        </pc:spChg>
        <pc:spChg chg="del">
          <ac:chgData name="P, Paul Pandy (Cognizant)" userId="869d6294-a423-42cc-95cf-2df278bda6c0" providerId="ADAL" clId="{0E8F11ED-4316-46D1-BD55-5220F90FA3AA}" dt="2023-08-16T06:28:16.581" v="246" actId="478"/>
          <ac:spMkLst>
            <pc:docMk/>
            <pc:sldMk cId="1009030895" sldId="300"/>
            <ac:spMk id="9" creationId="{00000000-0000-0000-0000-000000000000}"/>
          </ac:spMkLst>
        </pc:spChg>
        <pc:picChg chg="add del mod">
          <ac:chgData name="P, Paul Pandy (Cognizant)" userId="869d6294-a423-42cc-95cf-2df278bda6c0" providerId="ADAL" clId="{0E8F11ED-4316-46D1-BD55-5220F90FA3AA}" dt="2023-08-16T08:31:31.320" v="700" actId="478"/>
          <ac:picMkLst>
            <pc:docMk/>
            <pc:sldMk cId="1009030895" sldId="300"/>
            <ac:picMk id="4" creationId="{AC0A8ACE-8226-4013-86C3-26DC3B4058ED}"/>
          </ac:picMkLst>
        </pc:picChg>
        <pc:picChg chg="add del">
          <ac:chgData name="P, Paul Pandy (Cognizant)" userId="869d6294-a423-42cc-95cf-2df278bda6c0" providerId="ADAL" clId="{0E8F11ED-4316-46D1-BD55-5220F90FA3AA}" dt="2023-08-16T06:31:37.636" v="250" actId="22"/>
          <ac:picMkLst>
            <pc:docMk/>
            <pc:sldMk cId="1009030895" sldId="300"/>
            <ac:picMk id="7" creationId="{C1117BB7-F52C-0FD9-3D80-32034CE38E9B}"/>
          </ac:picMkLst>
        </pc:picChg>
        <pc:picChg chg="add del">
          <ac:chgData name="P, Paul Pandy (Cognizant)" userId="869d6294-a423-42cc-95cf-2df278bda6c0" providerId="ADAL" clId="{0E8F11ED-4316-46D1-BD55-5220F90FA3AA}" dt="2023-08-16T06:32:31.022" v="252" actId="22"/>
          <ac:picMkLst>
            <pc:docMk/>
            <pc:sldMk cId="1009030895" sldId="300"/>
            <ac:picMk id="10" creationId="{0CC4AA55-5A0C-A730-A5ED-67B682633932}"/>
          </ac:picMkLst>
        </pc:picChg>
        <pc:picChg chg="add mod">
          <ac:chgData name="P, Paul Pandy (Cognizant)" userId="869d6294-a423-42cc-95cf-2df278bda6c0" providerId="ADAL" clId="{0E8F11ED-4316-46D1-BD55-5220F90FA3AA}" dt="2023-08-16T06:33:19.322" v="279" actId="1038"/>
          <ac:picMkLst>
            <pc:docMk/>
            <pc:sldMk cId="1009030895" sldId="300"/>
            <ac:picMk id="12" creationId="{E4F1E266-2F5E-FF3C-5EFC-B135D3F93452}"/>
          </ac:picMkLst>
        </pc:picChg>
      </pc:sldChg>
      <pc:sldChg chg="del">
        <pc:chgData name="P, Paul Pandy (Cognizant)" userId="869d6294-a423-42cc-95cf-2df278bda6c0" providerId="ADAL" clId="{0E8F11ED-4316-46D1-BD55-5220F90FA3AA}" dt="2023-08-16T06:59:25.595" v="525" actId="47"/>
        <pc:sldMkLst>
          <pc:docMk/>
          <pc:sldMk cId="303161803" sldId="301"/>
        </pc:sldMkLst>
      </pc:sldChg>
      <pc:sldChg chg="del">
        <pc:chgData name="P, Paul Pandy (Cognizant)" userId="869d6294-a423-42cc-95cf-2df278bda6c0" providerId="ADAL" clId="{0E8F11ED-4316-46D1-BD55-5220F90FA3AA}" dt="2023-08-16T06:59:25.595" v="525" actId="47"/>
        <pc:sldMkLst>
          <pc:docMk/>
          <pc:sldMk cId="781080294" sldId="302"/>
        </pc:sldMkLst>
      </pc:sldChg>
      <pc:sldChg chg="del">
        <pc:chgData name="P, Paul Pandy (Cognizant)" userId="869d6294-a423-42cc-95cf-2df278bda6c0" providerId="ADAL" clId="{0E8F11ED-4316-46D1-BD55-5220F90FA3AA}" dt="2023-08-16T06:59:25.595" v="525" actId="47"/>
        <pc:sldMkLst>
          <pc:docMk/>
          <pc:sldMk cId="676695066" sldId="303"/>
        </pc:sldMkLst>
      </pc:sldChg>
      <pc:sldChg chg="del">
        <pc:chgData name="P, Paul Pandy (Cognizant)" userId="869d6294-a423-42cc-95cf-2df278bda6c0" providerId="ADAL" clId="{0E8F11ED-4316-46D1-BD55-5220F90FA3AA}" dt="2023-08-16T06:59:25.595" v="525" actId="47"/>
        <pc:sldMkLst>
          <pc:docMk/>
          <pc:sldMk cId="2593776661" sldId="304"/>
        </pc:sldMkLst>
      </pc:sldChg>
      <pc:sldChg chg="del">
        <pc:chgData name="P, Paul Pandy (Cognizant)" userId="869d6294-a423-42cc-95cf-2df278bda6c0" providerId="ADAL" clId="{0E8F11ED-4316-46D1-BD55-5220F90FA3AA}" dt="2023-08-16T06:59:25.595" v="525" actId="47"/>
        <pc:sldMkLst>
          <pc:docMk/>
          <pc:sldMk cId="3919357702" sldId="305"/>
        </pc:sldMkLst>
      </pc:sldChg>
      <pc:sldChg chg="del">
        <pc:chgData name="P, Paul Pandy (Cognizant)" userId="869d6294-a423-42cc-95cf-2df278bda6c0" providerId="ADAL" clId="{0E8F11ED-4316-46D1-BD55-5220F90FA3AA}" dt="2023-08-16T06:59:25.595" v="525" actId="47"/>
        <pc:sldMkLst>
          <pc:docMk/>
          <pc:sldMk cId="493218508" sldId="306"/>
        </pc:sldMkLst>
      </pc:sldChg>
      <pc:sldChg chg="del">
        <pc:chgData name="P, Paul Pandy (Cognizant)" userId="869d6294-a423-42cc-95cf-2df278bda6c0" providerId="ADAL" clId="{0E8F11ED-4316-46D1-BD55-5220F90FA3AA}" dt="2023-08-16T06:59:25.595" v="525" actId="47"/>
        <pc:sldMkLst>
          <pc:docMk/>
          <pc:sldMk cId="1013543279" sldId="307"/>
        </pc:sldMkLst>
      </pc:sldChg>
      <pc:sldChg chg="del">
        <pc:chgData name="P, Paul Pandy (Cognizant)" userId="869d6294-a423-42cc-95cf-2df278bda6c0" providerId="ADAL" clId="{0E8F11ED-4316-46D1-BD55-5220F90FA3AA}" dt="2023-08-16T06:59:25.595" v="525" actId="47"/>
        <pc:sldMkLst>
          <pc:docMk/>
          <pc:sldMk cId="4173001517" sldId="309"/>
        </pc:sldMkLst>
      </pc:sldChg>
      <pc:sldChg chg="del">
        <pc:chgData name="P, Paul Pandy (Cognizant)" userId="869d6294-a423-42cc-95cf-2df278bda6c0" providerId="ADAL" clId="{0E8F11ED-4316-46D1-BD55-5220F90FA3AA}" dt="2023-08-16T06:59:25.595" v="525" actId="47"/>
        <pc:sldMkLst>
          <pc:docMk/>
          <pc:sldMk cId="2616569111" sldId="310"/>
        </pc:sldMkLst>
      </pc:sldChg>
      <pc:sldChg chg="del">
        <pc:chgData name="P, Paul Pandy (Cognizant)" userId="869d6294-a423-42cc-95cf-2df278bda6c0" providerId="ADAL" clId="{0E8F11ED-4316-46D1-BD55-5220F90FA3AA}" dt="2023-08-16T06:59:25.595" v="525" actId="47"/>
        <pc:sldMkLst>
          <pc:docMk/>
          <pc:sldMk cId="2720310345" sldId="311"/>
        </pc:sldMkLst>
      </pc:sldChg>
      <pc:sldChg chg="del">
        <pc:chgData name="P, Paul Pandy (Cognizant)" userId="869d6294-a423-42cc-95cf-2df278bda6c0" providerId="ADAL" clId="{0E8F11ED-4316-46D1-BD55-5220F90FA3AA}" dt="2023-08-16T06:59:25.595" v="525" actId="47"/>
        <pc:sldMkLst>
          <pc:docMk/>
          <pc:sldMk cId="2566641758" sldId="312"/>
        </pc:sldMkLst>
      </pc:sldChg>
      <pc:sldChg chg="del">
        <pc:chgData name="P, Paul Pandy (Cognizant)" userId="869d6294-a423-42cc-95cf-2df278bda6c0" providerId="ADAL" clId="{0E8F11ED-4316-46D1-BD55-5220F90FA3AA}" dt="2023-08-16T06:59:25.595" v="525" actId="47"/>
        <pc:sldMkLst>
          <pc:docMk/>
          <pc:sldMk cId="3101037989" sldId="313"/>
        </pc:sldMkLst>
      </pc:sldChg>
      <pc:sldChg chg="del">
        <pc:chgData name="P, Paul Pandy (Cognizant)" userId="869d6294-a423-42cc-95cf-2df278bda6c0" providerId="ADAL" clId="{0E8F11ED-4316-46D1-BD55-5220F90FA3AA}" dt="2023-08-16T06:42:37.867" v="373" actId="47"/>
        <pc:sldMkLst>
          <pc:docMk/>
          <pc:sldMk cId="505044540" sldId="314"/>
        </pc:sldMkLst>
      </pc:sldChg>
      <pc:sldChg chg="addSp delSp modSp add mod">
        <pc:chgData name="P, Paul Pandy (Cognizant)" userId="869d6294-a423-42cc-95cf-2df278bda6c0" providerId="ADAL" clId="{0E8F11ED-4316-46D1-BD55-5220F90FA3AA}" dt="2023-08-16T06:44:22.855" v="428" actId="1076"/>
        <pc:sldMkLst>
          <pc:docMk/>
          <pc:sldMk cId="3580914173" sldId="315"/>
        </pc:sldMkLst>
        <pc:spChg chg="mod">
          <ac:chgData name="P, Paul Pandy (Cognizant)" userId="869d6294-a423-42cc-95cf-2df278bda6c0" providerId="ADAL" clId="{0E8F11ED-4316-46D1-BD55-5220F90FA3AA}" dt="2023-08-16T06:43:45.607" v="423" actId="20577"/>
          <ac:spMkLst>
            <pc:docMk/>
            <pc:sldMk cId="3580914173" sldId="315"/>
            <ac:spMk id="2" creationId="{00000000-0000-0000-0000-000000000000}"/>
          </ac:spMkLst>
        </pc:spChg>
        <pc:picChg chg="del">
          <ac:chgData name="P, Paul Pandy (Cognizant)" userId="869d6294-a423-42cc-95cf-2df278bda6c0" providerId="ADAL" clId="{0E8F11ED-4316-46D1-BD55-5220F90FA3AA}" dt="2023-08-16T06:43:50.874" v="426" actId="478"/>
          <ac:picMkLst>
            <pc:docMk/>
            <pc:sldMk cId="3580914173" sldId="315"/>
            <ac:picMk id="4" creationId="{AC0A8ACE-8226-4013-86C3-26DC3B4058ED}"/>
          </ac:picMkLst>
        </pc:picChg>
        <pc:picChg chg="add mod">
          <ac:chgData name="P, Paul Pandy (Cognizant)" userId="869d6294-a423-42cc-95cf-2df278bda6c0" providerId="ADAL" clId="{0E8F11ED-4316-46D1-BD55-5220F90FA3AA}" dt="2023-08-16T06:44:22.855" v="428" actId="1076"/>
          <ac:picMkLst>
            <pc:docMk/>
            <pc:sldMk cId="3580914173" sldId="315"/>
            <ac:picMk id="6" creationId="{9BB91A8A-BC24-9DDB-CEA7-E44A489A12B3}"/>
          </ac:picMkLst>
        </pc:picChg>
        <pc:picChg chg="del mod">
          <ac:chgData name="P, Paul Pandy (Cognizant)" userId="869d6294-a423-42cc-95cf-2df278bda6c0" providerId="ADAL" clId="{0E8F11ED-4316-46D1-BD55-5220F90FA3AA}" dt="2023-08-16T06:43:49.172" v="425" actId="478"/>
          <ac:picMkLst>
            <pc:docMk/>
            <pc:sldMk cId="3580914173" sldId="315"/>
            <ac:picMk id="12" creationId="{E4F1E266-2F5E-FF3C-5EFC-B135D3F93452}"/>
          </ac:picMkLst>
        </pc:picChg>
      </pc:sldChg>
      <pc:sldChg chg="modSp add mod">
        <pc:chgData name="P, Paul Pandy (Cognizant)" userId="869d6294-a423-42cc-95cf-2df278bda6c0" providerId="ADAL" clId="{0E8F11ED-4316-46D1-BD55-5220F90FA3AA}" dt="2023-08-16T06:45:46.686" v="430" actId="1076"/>
        <pc:sldMkLst>
          <pc:docMk/>
          <pc:sldMk cId="155367244" sldId="316"/>
        </pc:sldMkLst>
        <pc:spChg chg="mod">
          <ac:chgData name="P, Paul Pandy (Cognizant)" userId="869d6294-a423-42cc-95cf-2df278bda6c0" providerId="ADAL" clId="{0E8F11ED-4316-46D1-BD55-5220F90FA3AA}" dt="2023-08-16T06:45:46.686" v="430" actId="1076"/>
          <ac:spMkLst>
            <pc:docMk/>
            <pc:sldMk cId="155367244" sldId="316"/>
            <ac:spMk id="2" creationId="{00000000-0000-0000-0000-000000000000}"/>
          </ac:spMkLst>
        </pc:spChg>
      </pc:sldChg>
      <pc:sldChg chg="delSp modSp add mod">
        <pc:chgData name="P, Paul Pandy (Cognizant)" userId="869d6294-a423-42cc-95cf-2df278bda6c0" providerId="ADAL" clId="{0E8F11ED-4316-46D1-BD55-5220F90FA3AA}" dt="2023-08-16T06:50:09.773" v="480" actId="1076"/>
        <pc:sldMkLst>
          <pc:docMk/>
          <pc:sldMk cId="2429559627" sldId="317"/>
        </pc:sldMkLst>
        <pc:picChg chg="del">
          <ac:chgData name="P, Paul Pandy (Cognizant)" userId="869d6294-a423-42cc-95cf-2df278bda6c0" providerId="ADAL" clId="{0E8F11ED-4316-46D1-BD55-5220F90FA3AA}" dt="2023-08-16T06:50:06.400" v="479" actId="478"/>
          <ac:picMkLst>
            <pc:docMk/>
            <pc:sldMk cId="2429559627" sldId="317"/>
            <ac:picMk id="4" creationId="{650C34A8-1E5B-D0E3-54FE-B0EEAA8EAED0}"/>
          </ac:picMkLst>
        </pc:picChg>
        <pc:picChg chg="mod">
          <ac:chgData name="P, Paul Pandy (Cognizant)" userId="869d6294-a423-42cc-95cf-2df278bda6c0" providerId="ADAL" clId="{0E8F11ED-4316-46D1-BD55-5220F90FA3AA}" dt="2023-08-16T06:50:09.773" v="480" actId="1076"/>
          <ac:picMkLst>
            <pc:docMk/>
            <pc:sldMk cId="2429559627" sldId="317"/>
            <ac:picMk id="7" creationId="{55790AA8-BC6F-82B3-B4B4-FA4DDD2C4C7A}"/>
          </ac:picMkLst>
        </pc:picChg>
      </pc:sldChg>
      <pc:sldChg chg="addSp delSp modSp add mod">
        <pc:chgData name="P, Paul Pandy (Cognizant)" userId="869d6294-a423-42cc-95cf-2df278bda6c0" providerId="ADAL" clId="{0E8F11ED-4316-46D1-BD55-5220F90FA3AA}" dt="2023-08-16T06:51:04.303" v="486" actId="22"/>
        <pc:sldMkLst>
          <pc:docMk/>
          <pc:sldMk cId="2942370012" sldId="318"/>
        </pc:sldMkLst>
        <pc:picChg chg="add mod">
          <ac:chgData name="P, Paul Pandy (Cognizant)" userId="869d6294-a423-42cc-95cf-2df278bda6c0" providerId="ADAL" clId="{0E8F11ED-4316-46D1-BD55-5220F90FA3AA}" dt="2023-08-16T06:50:45.588" v="484" actId="1076"/>
          <ac:picMkLst>
            <pc:docMk/>
            <pc:sldMk cId="2942370012" sldId="318"/>
            <ac:picMk id="4" creationId="{4ADB2787-D22E-8097-9210-E7B570103D29}"/>
          </ac:picMkLst>
        </pc:picChg>
        <pc:picChg chg="del">
          <ac:chgData name="P, Paul Pandy (Cognizant)" userId="869d6294-a423-42cc-95cf-2df278bda6c0" providerId="ADAL" clId="{0E8F11ED-4316-46D1-BD55-5220F90FA3AA}" dt="2023-08-16T06:50:42.510" v="482" actId="478"/>
          <ac:picMkLst>
            <pc:docMk/>
            <pc:sldMk cId="2942370012" sldId="318"/>
            <ac:picMk id="7" creationId="{55790AA8-BC6F-82B3-B4B4-FA4DDD2C4C7A}"/>
          </ac:picMkLst>
        </pc:picChg>
        <pc:picChg chg="add">
          <ac:chgData name="P, Paul Pandy (Cognizant)" userId="869d6294-a423-42cc-95cf-2df278bda6c0" providerId="ADAL" clId="{0E8F11ED-4316-46D1-BD55-5220F90FA3AA}" dt="2023-08-16T06:51:04.303" v="486" actId="22"/>
          <ac:picMkLst>
            <pc:docMk/>
            <pc:sldMk cId="2942370012" sldId="318"/>
            <ac:picMk id="8" creationId="{733FBE05-4FD5-0211-C278-F5C666BA76D5}"/>
          </ac:picMkLst>
        </pc:picChg>
        <pc:picChg chg="del">
          <ac:chgData name="P, Paul Pandy (Cognizant)" userId="869d6294-a423-42cc-95cf-2df278bda6c0" providerId="ADAL" clId="{0E8F11ED-4316-46D1-BD55-5220F90FA3AA}" dt="2023-08-16T06:50:48.881" v="485" actId="478"/>
          <ac:picMkLst>
            <pc:docMk/>
            <pc:sldMk cId="2942370012" sldId="318"/>
            <ac:picMk id="10" creationId="{A59F2C19-1B37-1AC3-4DC5-FB3DB92FBE07}"/>
          </ac:picMkLst>
        </pc:picChg>
      </pc:sldChg>
      <pc:sldChg chg="addSp delSp modSp add mod">
        <pc:chgData name="P, Paul Pandy (Cognizant)" userId="869d6294-a423-42cc-95cf-2df278bda6c0" providerId="ADAL" clId="{0E8F11ED-4316-46D1-BD55-5220F90FA3AA}" dt="2023-08-16T06:55:02.512" v="513" actId="1076"/>
        <pc:sldMkLst>
          <pc:docMk/>
          <pc:sldMk cId="3388477904" sldId="319"/>
        </pc:sldMkLst>
        <pc:picChg chg="del">
          <ac:chgData name="P, Paul Pandy (Cognizant)" userId="869d6294-a423-42cc-95cf-2df278bda6c0" providerId="ADAL" clId="{0E8F11ED-4316-46D1-BD55-5220F90FA3AA}" dt="2023-08-16T06:52:06.015" v="488" actId="478"/>
          <ac:picMkLst>
            <pc:docMk/>
            <pc:sldMk cId="3388477904" sldId="319"/>
            <ac:picMk id="4" creationId="{4ADB2787-D22E-8097-9210-E7B570103D29}"/>
          </ac:picMkLst>
        </pc:picChg>
        <pc:picChg chg="add mod">
          <ac:chgData name="P, Paul Pandy (Cognizant)" userId="869d6294-a423-42cc-95cf-2df278bda6c0" providerId="ADAL" clId="{0E8F11ED-4316-46D1-BD55-5220F90FA3AA}" dt="2023-08-16T06:53:47.492" v="498" actId="1076"/>
          <ac:picMkLst>
            <pc:docMk/>
            <pc:sldMk cId="3388477904" sldId="319"/>
            <ac:picMk id="6" creationId="{DE609A67-DCF3-C179-513A-59C11784E7CD}"/>
          </ac:picMkLst>
        </pc:picChg>
        <pc:picChg chg="del">
          <ac:chgData name="P, Paul Pandy (Cognizant)" userId="869d6294-a423-42cc-95cf-2df278bda6c0" providerId="ADAL" clId="{0E8F11ED-4316-46D1-BD55-5220F90FA3AA}" dt="2023-08-16T06:52:57.686" v="491" actId="478"/>
          <ac:picMkLst>
            <pc:docMk/>
            <pc:sldMk cId="3388477904" sldId="319"/>
            <ac:picMk id="8" creationId="{733FBE05-4FD5-0211-C278-F5C666BA76D5}"/>
          </ac:picMkLst>
        </pc:picChg>
        <pc:picChg chg="add mod">
          <ac:chgData name="P, Paul Pandy (Cognizant)" userId="869d6294-a423-42cc-95cf-2df278bda6c0" providerId="ADAL" clId="{0E8F11ED-4316-46D1-BD55-5220F90FA3AA}" dt="2023-08-16T06:53:42.357" v="497" actId="1076"/>
          <ac:picMkLst>
            <pc:docMk/>
            <pc:sldMk cId="3388477904" sldId="319"/>
            <ac:picMk id="9" creationId="{EDE67D81-DB8B-10B7-A208-991CABEE0290}"/>
          </ac:picMkLst>
        </pc:picChg>
        <pc:picChg chg="add mod">
          <ac:chgData name="P, Paul Pandy (Cognizant)" userId="869d6294-a423-42cc-95cf-2df278bda6c0" providerId="ADAL" clId="{0E8F11ED-4316-46D1-BD55-5220F90FA3AA}" dt="2023-08-16T06:53:52.728" v="510" actId="1038"/>
          <ac:picMkLst>
            <pc:docMk/>
            <pc:sldMk cId="3388477904" sldId="319"/>
            <ac:picMk id="11" creationId="{3989725E-8AA7-2EE7-13D7-161D6EEE40AF}"/>
          </ac:picMkLst>
        </pc:picChg>
        <pc:picChg chg="add mod">
          <ac:chgData name="P, Paul Pandy (Cognizant)" userId="869d6294-a423-42cc-95cf-2df278bda6c0" providerId="ADAL" clId="{0E8F11ED-4316-46D1-BD55-5220F90FA3AA}" dt="2023-08-16T06:55:02.512" v="513" actId="1076"/>
          <ac:picMkLst>
            <pc:docMk/>
            <pc:sldMk cId="3388477904" sldId="319"/>
            <ac:picMk id="13" creationId="{FDBCE97D-EFF7-0A21-708A-22F18AA75DBE}"/>
          </ac:picMkLst>
        </pc:picChg>
      </pc:sldChg>
      <pc:sldChg chg="addSp delSp modSp add mod">
        <pc:chgData name="P, Paul Pandy (Cognizant)" userId="869d6294-a423-42cc-95cf-2df278bda6c0" providerId="ADAL" clId="{0E8F11ED-4316-46D1-BD55-5220F90FA3AA}" dt="2023-08-16T07:02:24.789" v="620" actId="20577"/>
        <pc:sldMkLst>
          <pc:docMk/>
          <pc:sldMk cId="1441913902" sldId="320"/>
        </pc:sldMkLst>
        <pc:spChg chg="mod">
          <ac:chgData name="P, Paul Pandy (Cognizant)" userId="869d6294-a423-42cc-95cf-2df278bda6c0" providerId="ADAL" clId="{0E8F11ED-4316-46D1-BD55-5220F90FA3AA}" dt="2023-08-16T07:02:24.789" v="620" actId="20577"/>
          <ac:spMkLst>
            <pc:docMk/>
            <pc:sldMk cId="1441913902" sldId="320"/>
            <ac:spMk id="2" creationId="{00000000-0000-0000-0000-000000000000}"/>
          </ac:spMkLst>
        </pc:spChg>
        <pc:picChg chg="add del">
          <ac:chgData name="P, Paul Pandy (Cognizant)" userId="869d6294-a423-42cc-95cf-2df278bda6c0" providerId="ADAL" clId="{0E8F11ED-4316-46D1-BD55-5220F90FA3AA}" dt="2023-08-16T06:58:53.265" v="523" actId="478"/>
          <ac:picMkLst>
            <pc:docMk/>
            <pc:sldMk cId="1441913902" sldId="320"/>
            <ac:picMk id="4" creationId="{FC235A9F-F3FB-6601-7C1A-07E6C01D12A7}"/>
          </ac:picMkLst>
        </pc:picChg>
        <pc:picChg chg="del mod">
          <ac:chgData name="P, Paul Pandy (Cognizant)" userId="869d6294-a423-42cc-95cf-2df278bda6c0" providerId="ADAL" clId="{0E8F11ED-4316-46D1-BD55-5220F90FA3AA}" dt="2023-08-16T06:57:32.403" v="519" actId="478"/>
          <ac:picMkLst>
            <pc:docMk/>
            <pc:sldMk cId="1441913902" sldId="320"/>
            <ac:picMk id="6" creationId="{DE609A67-DCF3-C179-513A-59C11784E7CD}"/>
          </ac:picMkLst>
        </pc:picChg>
        <pc:picChg chg="add">
          <ac:chgData name="P, Paul Pandy (Cognizant)" userId="869d6294-a423-42cc-95cf-2df278bda6c0" providerId="ADAL" clId="{0E8F11ED-4316-46D1-BD55-5220F90FA3AA}" dt="2023-08-16T06:58:50.701" v="522" actId="22"/>
          <ac:picMkLst>
            <pc:docMk/>
            <pc:sldMk cId="1441913902" sldId="320"/>
            <ac:picMk id="8" creationId="{720804A3-E719-82BF-DD35-8DAAD8D85B18}"/>
          </ac:picMkLst>
        </pc:picChg>
        <pc:picChg chg="del">
          <ac:chgData name="P, Paul Pandy (Cognizant)" userId="869d6294-a423-42cc-95cf-2df278bda6c0" providerId="ADAL" clId="{0E8F11ED-4316-46D1-BD55-5220F90FA3AA}" dt="2023-08-16T06:57:25.910" v="515" actId="478"/>
          <ac:picMkLst>
            <pc:docMk/>
            <pc:sldMk cId="1441913902" sldId="320"/>
            <ac:picMk id="9" creationId="{EDE67D81-DB8B-10B7-A208-991CABEE0290}"/>
          </ac:picMkLst>
        </pc:picChg>
        <pc:picChg chg="del">
          <ac:chgData name="P, Paul Pandy (Cognizant)" userId="869d6294-a423-42cc-95cf-2df278bda6c0" providerId="ADAL" clId="{0E8F11ED-4316-46D1-BD55-5220F90FA3AA}" dt="2023-08-16T06:57:30.601" v="517" actId="478"/>
          <ac:picMkLst>
            <pc:docMk/>
            <pc:sldMk cId="1441913902" sldId="320"/>
            <ac:picMk id="11" creationId="{3989725E-8AA7-2EE7-13D7-161D6EEE40AF}"/>
          </ac:picMkLst>
        </pc:picChg>
        <pc:picChg chg="del">
          <ac:chgData name="P, Paul Pandy (Cognizant)" userId="869d6294-a423-42cc-95cf-2df278bda6c0" providerId="ADAL" clId="{0E8F11ED-4316-46D1-BD55-5220F90FA3AA}" dt="2023-08-16T06:57:28.637" v="516" actId="478"/>
          <ac:picMkLst>
            <pc:docMk/>
            <pc:sldMk cId="1441913902" sldId="320"/>
            <ac:picMk id="13" creationId="{FDBCE97D-EFF7-0A21-708A-22F18AA75DBE}"/>
          </ac:picMkLst>
        </pc:picChg>
      </pc:sldChg>
      <pc:sldChg chg="modSp add mod">
        <pc:chgData name="P, Paul Pandy (Cognizant)" userId="869d6294-a423-42cc-95cf-2df278bda6c0" providerId="ADAL" clId="{0E8F11ED-4316-46D1-BD55-5220F90FA3AA}" dt="2023-08-16T07:02:46.278" v="621"/>
        <pc:sldMkLst>
          <pc:docMk/>
          <pc:sldMk cId="4186760550" sldId="321"/>
        </pc:sldMkLst>
        <pc:spChg chg="mod">
          <ac:chgData name="P, Paul Pandy (Cognizant)" userId="869d6294-a423-42cc-95cf-2df278bda6c0" providerId="ADAL" clId="{0E8F11ED-4316-46D1-BD55-5220F90FA3AA}" dt="2023-08-16T07:02:46.278" v="621"/>
          <ac:spMkLst>
            <pc:docMk/>
            <pc:sldMk cId="4186760550" sldId="321"/>
            <ac:spMk id="2" creationId="{00000000-0000-0000-0000-000000000000}"/>
          </ac:spMkLst>
        </pc:spChg>
      </pc:sldChg>
      <pc:sldChg chg="addSp delSp add mod">
        <pc:chgData name="P, Paul Pandy (Cognizant)" userId="869d6294-a423-42cc-95cf-2df278bda6c0" providerId="ADAL" clId="{0E8F11ED-4316-46D1-BD55-5220F90FA3AA}" dt="2023-08-16T07:01:55.933" v="561" actId="22"/>
        <pc:sldMkLst>
          <pc:docMk/>
          <pc:sldMk cId="71700909" sldId="322"/>
        </pc:sldMkLst>
        <pc:picChg chg="del">
          <ac:chgData name="P, Paul Pandy (Cognizant)" userId="869d6294-a423-42cc-95cf-2df278bda6c0" providerId="ADAL" clId="{0E8F11ED-4316-46D1-BD55-5220F90FA3AA}" dt="2023-08-16T07:01:55.180" v="560" actId="478"/>
          <ac:picMkLst>
            <pc:docMk/>
            <pc:sldMk cId="71700909" sldId="322"/>
            <ac:picMk id="4" creationId="{FC235A9F-F3FB-6601-7C1A-07E6C01D12A7}"/>
          </ac:picMkLst>
        </pc:picChg>
        <pc:picChg chg="add del">
          <ac:chgData name="P, Paul Pandy (Cognizant)" userId="869d6294-a423-42cc-95cf-2df278bda6c0" providerId="ADAL" clId="{0E8F11ED-4316-46D1-BD55-5220F90FA3AA}" dt="2023-08-16T07:01:53.953" v="559" actId="22"/>
          <ac:picMkLst>
            <pc:docMk/>
            <pc:sldMk cId="71700909" sldId="322"/>
            <ac:picMk id="6" creationId="{ABCD5E61-637A-4CC8-3D07-8D73E7E14EB5}"/>
          </ac:picMkLst>
        </pc:picChg>
        <pc:picChg chg="add">
          <ac:chgData name="P, Paul Pandy (Cognizant)" userId="869d6294-a423-42cc-95cf-2df278bda6c0" providerId="ADAL" clId="{0E8F11ED-4316-46D1-BD55-5220F90FA3AA}" dt="2023-08-16T07:01:55.933" v="561" actId="22"/>
          <ac:picMkLst>
            <pc:docMk/>
            <pc:sldMk cId="71700909" sldId="322"/>
            <ac:picMk id="8" creationId="{285C2504-3BF3-B8E2-F2D3-DD34AF790213}"/>
          </ac:picMkLst>
        </pc:picChg>
      </pc:sldChg>
      <pc:sldChg chg="add">
        <pc:chgData name="P, Paul Pandy (Cognizant)" userId="869d6294-a423-42cc-95cf-2df278bda6c0" providerId="ADAL" clId="{0E8F11ED-4316-46D1-BD55-5220F90FA3AA}" dt="2023-08-16T08:31:28.605" v="699" actId="2890"/>
        <pc:sldMkLst>
          <pc:docMk/>
          <pc:sldMk cId="3932167320" sldId="323"/>
        </pc:sldMkLst>
      </pc:sldChg>
      <pc:sldChg chg="addSp delSp modSp add mod">
        <pc:chgData name="P, Paul Pandy (Cognizant)" userId="869d6294-a423-42cc-95cf-2df278bda6c0" providerId="ADAL" clId="{0E8F11ED-4316-46D1-BD55-5220F90FA3AA}" dt="2023-08-16T10:42:49.900" v="785" actId="5793"/>
        <pc:sldMkLst>
          <pc:docMk/>
          <pc:sldMk cId="486474874" sldId="324"/>
        </pc:sldMkLst>
        <pc:spChg chg="mod">
          <ac:chgData name="P, Paul Pandy (Cognizant)" userId="869d6294-a423-42cc-95cf-2df278bda6c0" providerId="ADAL" clId="{0E8F11ED-4316-46D1-BD55-5220F90FA3AA}" dt="2023-08-16T10:42:49.900" v="785" actId="5793"/>
          <ac:spMkLst>
            <pc:docMk/>
            <pc:sldMk cId="486474874" sldId="324"/>
            <ac:spMk id="2" creationId="{00000000-0000-0000-0000-000000000000}"/>
          </ac:spMkLst>
        </pc:spChg>
        <pc:spChg chg="del">
          <ac:chgData name="P, Paul Pandy (Cognizant)" userId="869d6294-a423-42cc-95cf-2df278bda6c0" providerId="ADAL" clId="{0E8F11ED-4316-46D1-BD55-5220F90FA3AA}" dt="2023-08-16T10:41:46.235" v="705" actId="478"/>
          <ac:spMkLst>
            <pc:docMk/>
            <pc:sldMk cId="486474874" sldId="324"/>
            <ac:spMk id="5" creationId="{00000000-0000-0000-0000-000000000000}"/>
          </ac:spMkLst>
        </pc:spChg>
        <pc:spChg chg="del">
          <ac:chgData name="P, Paul Pandy (Cognizant)" userId="869d6294-a423-42cc-95cf-2df278bda6c0" providerId="ADAL" clId="{0E8F11ED-4316-46D1-BD55-5220F90FA3AA}" dt="2023-08-16T10:41:48.534" v="706" actId="478"/>
          <ac:spMkLst>
            <pc:docMk/>
            <pc:sldMk cId="486474874" sldId="324"/>
            <ac:spMk id="9" creationId="{00000000-0000-0000-0000-000000000000}"/>
          </ac:spMkLst>
        </pc:spChg>
        <pc:spChg chg="del">
          <ac:chgData name="P, Paul Pandy (Cognizant)" userId="869d6294-a423-42cc-95cf-2df278bda6c0" providerId="ADAL" clId="{0E8F11ED-4316-46D1-BD55-5220F90FA3AA}" dt="2023-08-16T10:41:51.292" v="707" actId="478"/>
          <ac:spMkLst>
            <pc:docMk/>
            <pc:sldMk cId="486474874" sldId="324"/>
            <ac:spMk id="10" creationId="{00000000-0000-0000-0000-000000000000}"/>
          </ac:spMkLst>
        </pc:spChg>
        <pc:spChg chg="del">
          <ac:chgData name="P, Paul Pandy (Cognizant)" userId="869d6294-a423-42cc-95cf-2df278bda6c0" providerId="ADAL" clId="{0E8F11ED-4316-46D1-BD55-5220F90FA3AA}" dt="2023-08-16T10:41:52.617" v="708" actId="478"/>
          <ac:spMkLst>
            <pc:docMk/>
            <pc:sldMk cId="486474874" sldId="324"/>
            <ac:spMk id="11" creationId="{00000000-0000-0000-0000-000000000000}"/>
          </ac:spMkLst>
        </pc:spChg>
        <pc:spChg chg="del">
          <ac:chgData name="P, Paul Pandy (Cognizant)" userId="869d6294-a423-42cc-95cf-2df278bda6c0" providerId="ADAL" clId="{0E8F11ED-4316-46D1-BD55-5220F90FA3AA}" dt="2023-08-16T10:41:53.809" v="709" actId="478"/>
          <ac:spMkLst>
            <pc:docMk/>
            <pc:sldMk cId="486474874" sldId="324"/>
            <ac:spMk id="12" creationId="{00000000-0000-0000-0000-000000000000}"/>
          </ac:spMkLst>
        </pc:spChg>
        <pc:spChg chg="del">
          <ac:chgData name="P, Paul Pandy (Cognizant)" userId="869d6294-a423-42cc-95cf-2df278bda6c0" providerId="ADAL" clId="{0E8F11ED-4316-46D1-BD55-5220F90FA3AA}" dt="2023-08-16T10:41:55.098" v="710" actId="478"/>
          <ac:spMkLst>
            <pc:docMk/>
            <pc:sldMk cId="486474874" sldId="324"/>
            <ac:spMk id="13" creationId="{00000000-0000-0000-0000-000000000000}"/>
          </ac:spMkLst>
        </pc:spChg>
        <pc:spChg chg="del">
          <ac:chgData name="P, Paul Pandy (Cognizant)" userId="869d6294-a423-42cc-95cf-2df278bda6c0" providerId="ADAL" clId="{0E8F11ED-4316-46D1-BD55-5220F90FA3AA}" dt="2023-08-16T10:41:57.138" v="711" actId="478"/>
          <ac:spMkLst>
            <pc:docMk/>
            <pc:sldMk cId="486474874" sldId="324"/>
            <ac:spMk id="14" creationId="{00000000-0000-0000-0000-000000000000}"/>
          </ac:spMkLst>
        </pc:spChg>
        <pc:spChg chg="del">
          <ac:chgData name="P, Paul Pandy (Cognizant)" userId="869d6294-a423-42cc-95cf-2df278bda6c0" providerId="ADAL" clId="{0E8F11ED-4316-46D1-BD55-5220F90FA3AA}" dt="2023-08-16T10:41:58.386" v="712" actId="478"/>
          <ac:spMkLst>
            <pc:docMk/>
            <pc:sldMk cId="486474874" sldId="324"/>
            <ac:spMk id="15" creationId="{00000000-0000-0000-0000-000000000000}"/>
          </ac:spMkLst>
        </pc:spChg>
        <pc:picChg chg="add">
          <ac:chgData name="P, Paul Pandy (Cognizant)" userId="869d6294-a423-42cc-95cf-2df278bda6c0" providerId="ADAL" clId="{0E8F11ED-4316-46D1-BD55-5220F90FA3AA}" dt="2023-08-16T10:42:00.095" v="713" actId="22"/>
          <ac:picMkLst>
            <pc:docMk/>
            <pc:sldMk cId="486474874" sldId="324"/>
            <ac:picMk id="4" creationId="{7787C6D4-0900-B64B-6001-302073E8CBB5}"/>
          </ac:picMkLst>
        </pc:picChg>
      </pc:sldChg>
    </pc:docChg>
  </pc:docChgLst>
  <pc:docChgLst>
    <pc:chgData name="P, Paul Pandy (Cognizant)" userId="869d6294-a423-42cc-95cf-2df278bda6c0" providerId="ADAL" clId="{76CDB638-7EE6-4445-B889-7CBF1EA5B88B}"/>
    <pc:docChg chg="undo custSel addSld delSld modSld sldOrd">
      <pc:chgData name="P, Paul Pandy (Cognizant)" userId="869d6294-a423-42cc-95cf-2df278bda6c0" providerId="ADAL" clId="{76CDB638-7EE6-4445-B889-7CBF1EA5B88B}" dt="2023-08-23T19:45:18.254" v="635" actId="20577"/>
      <pc:docMkLst>
        <pc:docMk/>
      </pc:docMkLst>
      <pc:sldChg chg="modSp mod">
        <pc:chgData name="P, Paul Pandy (Cognizant)" userId="869d6294-a423-42cc-95cf-2df278bda6c0" providerId="ADAL" clId="{76CDB638-7EE6-4445-B889-7CBF1EA5B88B}" dt="2023-08-23T17:11:55.925" v="7" actId="20577"/>
        <pc:sldMkLst>
          <pc:docMk/>
          <pc:sldMk cId="253304960" sldId="257"/>
        </pc:sldMkLst>
        <pc:spChg chg="mod">
          <ac:chgData name="P, Paul Pandy (Cognizant)" userId="869d6294-a423-42cc-95cf-2df278bda6c0" providerId="ADAL" clId="{76CDB638-7EE6-4445-B889-7CBF1EA5B88B}" dt="2023-08-23T17:11:55.925" v="7" actId="20577"/>
          <ac:spMkLst>
            <pc:docMk/>
            <pc:sldMk cId="253304960" sldId="257"/>
            <ac:spMk id="2" creationId="{00000000-0000-0000-0000-000000000000}"/>
          </ac:spMkLst>
        </pc:spChg>
      </pc:sldChg>
      <pc:sldChg chg="addSp delSp modSp mod">
        <pc:chgData name="P, Paul Pandy (Cognizant)" userId="869d6294-a423-42cc-95cf-2df278bda6c0" providerId="ADAL" clId="{76CDB638-7EE6-4445-B889-7CBF1EA5B88B}" dt="2023-08-23T17:15:00.286" v="22" actId="207"/>
        <pc:sldMkLst>
          <pc:docMk/>
          <pc:sldMk cId="3227868327" sldId="277"/>
        </pc:sldMkLst>
        <pc:spChg chg="mod">
          <ac:chgData name="P, Paul Pandy (Cognizant)" userId="869d6294-a423-42cc-95cf-2df278bda6c0" providerId="ADAL" clId="{76CDB638-7EE6-4445-B889-7CBF1EA5B88B}" dt="2023-08-23T17:15:00.286" v="22" actId="207"/>
          <ac:spMkLst>
            <pc:docMk/>
            <pc:sldMk cId="3227868327" sldId="277"/>
            <ac:spMk id="5" creationId="{00000000-0000-0000-0000-000000000000}"/>
          </ac:spMkLst>
        </pc:spChg>
        <pc:spChg chg="del mod">
          <ac:chgData name="P, Paul Pandy (Cognizant)" userId="869d6294-a423-42cc-95cf-2df278bda6c0" providerId="ADAL" clId="{76CDB638-7EE6-4445-B889-7CBF1EA5B88B}" dt="2023-08-23T17:14:45.257" v="19" actId="478"/>
          <ac:spMkLst>
            <pc:docMk/>
            <pc:sldMk cId="3227868327" sldId="277"/>
            <ac:spMk id="14" creationId="{00000000-0000-0000-0000-000000000000}"/>
          </ac:spMkLst>
        </pc:spChg>
        <pc:spChg chg="del">
          <ac:chgData name="P, Paul Pandy (Cognizant)" userId="869d6294-a423-42cc-95cf-2df278bda6c0" providerId="ADAL" clId="{76CDB638-7EE6-4445-B889-7CBF1EA5B88B}" dt="2023-08-23T17:14:46.912" v="20" actId="478"/>
          <ac:spMkLst>
            <pc:docMk/>
            <pc:sldMk cId="3227868327" sldId="277"/>
            <ac:spMk id="15" creationId="{00000000-0000-0000-0000-000000000000}"/>
          </ac:spMkLst>
        </pc:spChg>
        <pc:graphicFrameChg chg="add del mod">
          <ac:chgData name="P, Paul Pandy (Cognizant)" userId="869d6294-a423-42cc-95cf-2df278bda6c0" providerId="ADAL" clId="{76CDB638-7EE6-4445-B889-7CBF1EA5B88B}" dt="2023-08-23T17:13:56.035" v="9"/>
          <ac:graphicFrameMkLst>
            <pc:docMk/>
            <pc:sldMk cId="3227868327" sldId="277"/>
            <ac:graphicFrameMk id="3" creationId="{D8222E54-E349-D3A0-D931-12DAA41482E8}"/>
          </ac:graphicFrameMkLst>
        </pc:graphicFrameChg>
      </pc:sldChg>
      <pc:sldChg chg="del">
        <pc:chgData name="P, Paul Pandy (Cognizant)" userId="869d6294-a423-42cc-95cf-2df278bda6c0" providerId="ADAL" clId="{76CDB638-7EE6-4445-B889-7CBF1EA5B88B}" dt="2023-08-23T19:28:48.448" v="495" actId="47"/>
        <pc:sldMkLst>
          <pc:docMk/>
          <pc:sldMk cId="2853758203" sldId="282"/>
        </pc:sldMkLst>
      </pc:sldChg>
      <pc:sldChg chg="addSp delSp modSp mod">
        <pc:chgData name="P, Paul Pandy (Cognizant)" userId="869d6294-a423-42cc-95cf-2df278bda6c0" providerId="ADAL" clId="{76CDB638-7EE6-4445-B889-7CBF1EA5B88B}" dt="2023-08-23T19:39:07.355" v="615" actId="1076"/>
        <pc:sldMkLst>
          <pc:docMk/>
          <pc:sldMk cId="2166397742" sldId="292"/>
        </pc:sldMkLst>
        <pc:spChg chg="mod">
          <ac:chgData name="P, Paul Pandy (Cognizant)" userId="869d6294-a423-42cc-95cf-2df278bda6c0" providerId="ADAL" clId="{76CDB638-7EE6-4445-B889-7CBF1EA5B88B}" dt="2023-08-23T19:18:54.864" v="384" actId="20577"/>
          <ac:spMkLst>
            <pc:docMk/>
            <pc:sldMk cId="2166397742" sldId="292"/>
            <ac:spMk id="2" creationId="{00000000-0000-0000-0000-000000000000}"/>
          </ac:spMkLst>
        </pc:spChg>
        <pc:spChg chg="mod">
          <ac:chgData name="P, Paul Pandy (Cognizant)" userId="869d6294-a423-42cc-95cf-2df278bda6c0" providerId="ADAL" clId="{76CDB638-7EE6-4445-B889-7CBF1EA5B88B}" dt="2023-08-23T19:39:07.355" v="615" actId="1076"/>
          <ac:spMkLst>
            <pc:docMk/>
            <pc:sldMk cId="2166397742" sldId="292"/>
            <ac:spMk id="9" creationId="{00000000-0000-0000-0000-000000000000}"/>
          </ac:spMkLst>
        </pc:spChg>
        <pc:spChg chg="mod">
          <ac:chgData name="P, Paul Pandy (Cognizant)" userId="869d6294-a423-42cc-95cf-2df278bda6c0" providerId="ADAL" clId="{76CDB638-7EE6-4445-B889-7CBF1EA5B88B}" dt="2023-08-23T19:18:03.306" v="339" actId="1037"/>
          <ac:spMkLst>
            <pc:docMk/>
            <pc:sldMk cId="2166397742" sldId="292"/>
            <ac:spMk id="11" creationId="{00000000-0000-0000-0000-000000000000}"/>
          </ac:spMkLst>
        </pc:spChg>
        <pc:picChg chg="del">
          <ac:chgData name="P, Paul Pandy (Cognizant)" userId="869d6294-a423-42cc-95cf-2df278bda6c0" providerId="ADAL" clId="{76CDB638-7EE6-4445-B889-7CBF1EA5B88B}" dt="2023-08-23T19:17:02.022" v="328" actId="478"/>
          <ac:picMkLst>
            <pc:docMk/>
            <pc:sldMk cId="2166397742" sldId="292"/>
            <ac:picMk id="3" creationId="{8A387BF3-709D-F876-B080-DECD2063C0AA}"/>
          </ac:picMkLst>
        </pc:picChg>
        <pc:picChg chg="add mod">
          <ac:chgData name="P, Paul Pandy (Cognizant)" userId="869d6294-a423-42cc-95cf-2df278bda6c0" providerId="ADAL" clId="{76CDB638-7EE6-4445-B889-7CBF1EA5B88B}" dt="2023-08-23T19:18:29.748" v="355" actId="1035"/>
          <ac:picMkLst>
            <pc:docMk/>
            <pc:sldMk cId="2166397742" sldId="292"/>
            <ac:picMk id="5" creationId="{7C4B3640-C266-F040-2DC7-9F8866C3ED9E}"/>
          </ac:picMkLst>
        </pc:picChg>
        <pc:picChg chg="add mod">
          <ac:chgData name="P, Paul Pandy (Cognizant)" userId="869d6294-a423-42cc-95cf-2df278bda6c0" providerId="ADAL" clId="{76CDB638-7EE6-4445-B889-7CBF1EA5B88B}" dt="2023-08-23T19:18:31.665" v="356" actId="1035"/>
          <ac:picMkLst>
            <pc:docMk/>
            <pc:sldMk cId="2166397742" sldId="292"/>
            <ac:picMk id="7" creationId="{166D6EC5-1698-E646-332C-59A5CA8E5EC7}"/>
          </ac:picMkLst>
        </pc:picChg>
      </pc:sldChg>
      <pc:sldChg chg="addSp delSp modSp mod">
        <pc:chgData name="P, Paul Pandy (Cognizant)" userId="869d6294-a423-42cc-95cf-2df278bda6c0" providerId="ADAL" clId="{76CDB638-7EE6-4445-B889-7CBF1EA5B88B}" dt="2023-08-23T17:23:50.104" v="163" actId="20577"/>
        <pc:sldMkLst>
          <pc:docMk/>
          <pc:sldMk cId="1009030895" sldId="300"/>
        </pc:sldMkLst>
        <pc:spChg chg="mod">
          <ac:chgData name="P, Paul Pandy (Cognizant)" userId="869d6294-a423-42cc-95cf-2df278bda6c0" providerId="ADAL" clId="{76CDB638-7EE6-4445-B889-7CBF1EA5B88B}" dt="2023-08-23T17:23:50.104" v="163" actId="20577"/>
          <ac:spMkLst>
            <pc:docMk/>
            <pc:sldMk cId="1009030895" sldId="300"/>
            <ac:spMk id="2" creationId="{00000000-0000-0000-0000-000000000000}"/>
          </ac:spMkLst>
        </pc:spChg>
        <pc:spChg chg="add mod">
          <ac:chgData name="P, Paul Pandy (Cognizant)" userId="869d6294-a423-42cc-95cf-2df278bda6c0" providerId="ADAL" clId="{76CDB638-7EE6-4445-B889-7CBF1EA5B88B}" dt="2023-08-23T17:21:38.592" v="158" actId="1076"/>
          <ac:spMkLst>
            <pc:docMk/>
            <pc:sldMk cId="1009030895" sldId="300"/>
            <ac:spMk id="6" creationId="{47ED3D57-6C89-C800-1DA4-AC4196CE0A81}"/>
          </ac:spMkLst>
        </pc:spChg>
        <pc:picChg chg="add mod">
          <ac:chgData name="P, Paul Pandy (Cognizant)" userId="869d6294-a423-42cc-95cf-2df278bda6c0" providerId="ADAL" clId="{76CDB638-7EE6-4445-B889-7CBF1EA5B88B}" dt="2023-08-23T17:19:18.600" v="141" actId="1076"/>
          <ac:picMkLst>
            <pc:docMk/>
            <pc:sldMk cId="1009030895" sldId="300"/>
            <ac:picMk id="4" creationId="{8533F68B-E0B6-E2BF-ED83-AB107F3E2189}"/>
          </ac:picMkLst>
        </pc:picChg>
        <pc:picChg chg="add mod">
          <ac:chgData name="P, Paul Pandy (Cognizant)" userId="869d6294-a423-42cc-95cf-2df278bda6c0" providerId="ADAL" clId="{76CDB638-7EE6-4445-B889-7CBF1EA5B88B}" dt="2023-08-23T17:21:00.822" v="154" actId="1076"/>
          <ac:picMkLst>
            <pc:docMk/>
            <pc:sldMk cId="1009030895" sldId="300"/>
            <ac:picMk id="8" creationId="{B4BD4973-E12F-CFE5-C5E0-565605B2B85B}"/>
          </ac:picMkLst>
        </pc:picChg>
        <pc:picChg chg="add mod">
          <ac:chgData name="P, Paul Pandy (Cognizant)" userId="869d6294-a423-42cc-95cf-2df278bda6c0" providerId="ADAL" clId="{76CDB638-7EE6-4445-B889-7CBF1EA5B88B}" dt="2023-08-23T17:21:44.137" v="159" actId="1076"/>
          <ac:picMkLst>
            <pc:docMk/>
            <pc:sldMk cId="1009030895" sldId="300"/>
            <ac:picMk id="10" creationId="{AA5FA804-6347-9B43-B9F4-250800D81248}"/>
          </ac:picMkLst>
        </pc:picChg>
        <pc:picChg chg="del">
          <ac:chgData name="P, Paul Pandy (Cognizant)" userId="869d6294-a423-42cc-95cf-2df278bda6c0" providerId="ADAL" clId="{76CDB638-7EE6-4445-B889-7CBF1EA5B88B}" dt="2023-08-23T17:19:15.087" v="139" actId="478"/>
          <ac:picMkLst>
            <pc:docMk/>
            <pc:sldMk cId="1009030895" sldId="300"/>
            <ac:picMk id="12" creationId="{E4F1E266-2F5E-FF3C-5EFC-B135D3F93452}"/>
          </ac:picMkLst>
        </pc:picChg>
      </pc:sldChg>
      <pc:sldChg chg="addSp delSp modSp mod">
        <pc:chgData name="P, Paul Pandy (Cognizant)" userId="869d6294-a423-42cc-95cf-2df278bda6c0" providerId="ADAL" clId="{76CDB638-7EE6-4445-B889-7CBF1EA5B88B}" dt="2023-08-23T19:28:12.064" v="460" actId="5793"/>
        <pc:sldMkLst>
          <pc:docMk/>
          <pc:sldMk cId="3580914173" sldId="315"/>
        </pc:sldMkLst>
        <pc:spChg chg="mod">
          <ac:chgData name="P, Paul Pandy (Cognizant)" userId="869d6294-a423-42cc-95cf-2df278bda6c0" providerId="ADAL" clId="{76CDB638-7EE6-4445-B889-7CBF1EA5B88B}" dt="2023-08-23T19:24:27.387" v="406" actId="20577"/>
          <ac:spMkLst>
            <pc:docMk/>
            <pc:sldMk cId="3580914173" sldId="315"/>
            <ac:spMk id="2" creationId="{00000000-0000-0000-0000-000000000000}"/>
          </ac:spMkLst>
        </pc:spChg>
        <pc:spChg chg="mod">
          <ac:chgData name="P, Paul Pandy (Cognizant)" userId="869d6294-a423-42cc-95cf-2df278bda6c0" providerId="ADAL" clId="{76CDB638-7EE6-4445-B889-7CBF1EA5B88B}" dt="2023-08-23T19:27:59.138" v="424" actId="1076"/>
          <ac:spMkLst>
            <pc:docMk/>
            <pc:sldMk cId="3580914173" sldId="315"/>
            <ac:spMk id="5" creationId="{00000000-0000-0000-0000-000000000000}"/>
          </ac:spMkLst>
        </pc:spChg>
        <pc:spChg chg="add mod">
          <ac:chgData name="P, Paul Pandy (Cognizant)" userId="869d6294-a423-42cc-95cf-2df278bda6c0" providerId="ADAL" clId="{76CDB638-7EE6-4445-B889-7CBF1EA5B88B}" dt="2023-08-23T19:27:58.083" v="423" actId="571"/>
          <ac:spMkLst>
            <pc:docMk/>
            <pc:sldMk cId="3580914173" sldId="315"/>
            <ac:spMk id="10" creationId="{ADABBE5B-68EF-DA85-EBD2-080C96717B1C}"/>
          </ac:spMkLst>
        </pc:spChg>
        <pc:spChg chg="add del mod">
          <ac:chgData name="P, Paul Pandy (Cognizant)" userId="869d6294-a423-42cc-95cf-2df278bda6c0" providerId="ADAL" clId="{76CDB638-7EE6-4445-B889-7CBF1EA5B88B}" dt="2023-08-23T19:27:57.580" v="422"/>
          <ac:spMkLst>
            <pc:docMk/>
            <pc:sldMk cId="3580914173" sldId="315"/>
            <ac:spMk id="11" creationId="{BF1EB47F-818F-DDE9-4DEC-A7773DE85FFF}"/>
          </ac:spMkLst>
        </pc:spChg>
        <pc:spChg chg="add mod">
          <ac:chgData name="P, Paul Pandy (Cognizant)" userId="869d6294-a423-42cc-95cf-2df278bda6c0" providerId="ADAL" clId="{76CDB638-7EE6-4445-B889-7CBF1EA5B88B}" dt="2023-08-23T19:28:12.064" v="460" actId="5793"/>
          <ac:spMkLst>
            <pc:docMk/>
            <pc:sldMk cId="3580914173" sldId="315"/>
            <ac:spMk id="12" creationId="{0099D13C-0306-E1E4-2450-3F86804363A2}"/>
          </ac:spMkLst>
        </pc:spChg>
        <pc:picChg chg="add del">
          <ac:chgData name="P, Paul Pandy (Cognizant)" userId="869d6294-a423-42cc-95cf-2df278bda6c0" providerId="ADAL" clId="{76CDB638-7EE6-4445-B889-7CBF1EA5B88B}" dt="2023-08-23T19:25:19.870" v="409" actId="478"/>
          <ac:picMkLst>
            <pc:docMk/>
            <pc:sldMk cId="3580914173" sldId="315"/>
            <ac:picMk id="4" creationId="{20D168FB-7CDB-62E5-A735-78B66E69EF7A}"/>
          </ac:picMkLst>
        </pc:picChg>
        <pc:picChg chg="del mod">
          <ac:chgData name="P, Paul Pandy (Cognizant)" userId="869d6294-a423-42cc-95cf-2df278bda6c0" providerId="ADAL" clId="{76CDB638-7EE6-4445-B889-7CBF1EA5B88B}" dt="2023-08-23T19:25:34.567" v="413" actId="478"/>
          <ac:picMkLst>
            <pc:docMk/>
            <pc:sldMk cId="3580914173" sldId="315"/>
            <ac:picMk id="6" creationId="{9BB91A8A-BC24-9DDB-CEA7-E44A489A12B3}"/>
          </ac:picMkLst>
        </pc:picChg>
        <pc:picChg chg="add mod">
          <ac:chgData name="P, Paul Pandy (Cognizant)" userId="869d6294-a423-42cc-95cf-2df278bda6c0" providerId="ADAL" clId="{76CDB638-7EE6-4445-B889-7CBF1EA5B88B}" dt="2023-08-23T19:26:25.167" v="415" actId="1076"/>
          <ac:picMkLst>
            <pc:docMk/>
            <pc:sldMk cId="3580914173" sldId="315"/>
            <ac:picMk id="7" creationId="{F2D44B53-6398-9932-9806-4AFBCEA35D61}"/>
          </ac:picMkLst>
        </pc:picChg>
        <pc:picChg chg="add mod">
          <ac:chgData name="P, Paul Pandy (Cognizant)" userId="869d6294-a423-42cc-95cf-2df278bda6c0" providerId="ADAL" clId="{76CDB638-7EE6-4445-B889-7CBF1EA5B88B}" dt="2023-08-23T19:26:28.461" v="417" actId="1076"/>
          <ac:picMkLst>
            <pc:docMk/>
            <pc:sldMk cId="3580914173" sldId="315"/>
            <ac:picMk id="9" creationId="{D1261A32-39C8-786E-7137-25E985FB5243}"/>
          </ac:picMkLst>
        </pc:picChg>
      </pc:sldChg>
      <pc:sldChg chg="del">
        <pc:chgData name="P, Paul Pandy (Cognizant)" userId="869d6294-a423-42cc-95cf-2df278bda6c0" providerId="ADAL" clId="{76CDB638-7EE6-4445-B889-7CBF1EA5B88B}" dt="2023-08-23T19:28:47.517" v="494" actId="47"/>
        <pc:sldMkLst>
          <pc:docMk/>
          <pc:sldMk cId="155367244" sldId="316"/>
        </pc:sldMkLst>
      </pc:sldChg>
      <pc:sldChg chg="del">
        <pc:chgData name="P, Paul Pandy (Cognizant)" userId="869d6294-a423-42cc-95cf-2df278bda6c0" providerId="ADAL" clId="{76CDB638-7EE6-4445-B889-7CBF1EA5B88B}" dt="2023-08-23T19:28:49.037" v="496" actId="47"/>
        <pc:sldMkLst>
          <pc:docMk/>
          <pc:sldMk cId="2429559627" sldId="317"/>
        </pc:sldMkLst>
      </pc:sldChg>
      <pc:sldChg chg="del">
        <pc:chgData name="P, Paul Pandy (Cognizant)" userId="869d6294-a423-42cc-95cf-2df278bda6c0" providerId="ADAL" clId="{76CDB638-7EE6-4445-B889-7CBF1EA5B88B}" dt="2023-08-23T19:28:50.081" v="497" actId="47"/>
        <pc:sldMkLst>
          <pc:docMk/>
          <pc:sldMk cId="2942370012" sldId="318"/>
        </pc:sldMkLst>
      </pc:sldChg>
      <pc:sldChg chg="del">
        <pc:chgData name="P, Paul Pandy (Cognizant)" userId="869d6294-a423-42cc-95cf-2df278bda6c0" providerId="ADAL" clId="{76CDB638-7EE6-4445-B889-7CBF1EA5B88B}" dt="2023-08-23T19:28:51.390" v="498" actId="47"/>
        <pc:sldMkLst>
          <pc:docMk/>
          <pc:sldMk cId="3388477904" sldId="319"/>
        </pc:sldMkLst>
      </pc:sldChg>
      <pc:sldChg chg="del">
        <pc:chgData name="P, Paul Pandy (Cognizant)" userId="869d6294-a423-42cc-95cf-2df278bda6c0" providerId="ADAL" clId="{76CDB638-7EE6-4445-B889-7CBF1EA5B88B}" dt="2023-08-23T19:28:52.243" v="499" actId="47"/>
        <pc:sldMkLst>
          <pc:docMk/>
          <pc:sldMk cId="1441913902" sldId="320"/>
        </pc:sldMkLst>
      </pc:sldChg>
      <pc:sldChg chg="del">
        <pc:chgData name="P, Paul Pandy (Cognizant)" userId="869d6294-a423-42cc-95cf-2df278bda6c0" providerId="ADAL" clId="{76CDB638-7EE6-4445-B889-7CBF1EA5B88B}" dt="2023-08-23T19:28:53.002" v="500" actId="47"/>
        <pc:sldMkLst>
          <pc:docMk/>
          <pc:sldMk cId="4186760550" sldId="321"/>
        </pc:sldMkLst>
      </pc:sldChg>
      <pc:sldChg chg="del">
        <pc:chgData name="P, Paul Pandy (Cognizant)" userId="869d6294-a423-42cc-95cf-2df278bda6c0" providerId="ADAL" clId="{76CDB638-7EE6-4445-B889-7CBF1EA5B88B}" dt="2023-08-23T19:28:53.825" v="501" actId="47"/>
        <pc:sldMkLst>
          <pc:docMk/>
          <pc:sldMk cId="71700909" sldId="322"/>
        </pc:sldMkLst>
      </pc:sldChg>
      <pc:sldChg chg="addSp delSp modSp mod">
        <pc:chgData name="P, Paul Pandy (Cognizant)" userId="869d6294-a423-42cc-95cf-2df278bda6c0" providerId="ADAL" clId="{76CDB638-7EE6-4445-B889-7CBF1EA5B88B}" dt="2023-08-23T19:12:15.242" v="323" actId="1076"/>
        <pc:sldMkLst>
          <pc:docMk/>
          <pc:sldMk cId="3932167320" sldId="323"/>
        </pc:sldMkLst>
        <pc:spChg chg="mod">
          <ac:chgData name="P, Paul Pandy (Cognizant)" userId="869d6294-a423-42cc-95cf-2df278bda6c0" providerId="ADAL" clId="{76CDB638-7EE6-4445-B889-7CBF1EA5B88B}" dt="2023-08-23T19:11:32.493" v="309" actId="27636"/>
          <ac:spMkLst>
            <pc:docMk/>
            <pc:sldMk cId="3932167320" sldId="323"/>
            <ac:spMk id="2" creationId="{00000000-0000-0000-0000-000000000000}"/>
          </ac:spMkLst>
        </pc:spChg>
        <pc:picChg chg="del">
          <ac:chgData name="P, Paul Pandy (Cognizant)" userId="869d6294-a423-42cc-95cf-2df278bda6c0" providerId="ADAL" clId="{76CDB638-7EE6-4445-B889-7CBF1EA5B88B}" dt="2023-08-23T19:11:19.573" v="296" actId="478"/>
          <ac:picMkLst>
            <pc:docMk/>
            <pc:sldMk cId="3932167320" sldId="323"/>
            <ac:picMk id="4" creationId="{AC0A8ACE-8226-4013-86C3-26DC3B4058ED}"/>
          </ac:picMkLst>
        </pc:picChg>
        <pc:picChg chg="add mod">
          <ac:chgData name="P, Paul Pandy (Cognizant)" userId="869d6294-a423-42cc-95cf-2df278bda6c0" providerId="ADAL" clId="{76CDB638-7EE6-4445-B889-7CBF1EA5B88B}" dt="2023-08-23T19:12:09.066" v="321" actId="1035"/>
          <ac:picMkLst>
            <pc:docMk/>
            <pc:sldMk cId="3932167320" sldId="323"/>
            <ac:picMk id="6" creationId="{22847F04-52AF-E73D-9711-A7911AA9E693}"/>
          </ac:picMkLst>
        </pc:picChg>
        <pc:picChg chg="add mod">
          <ac:chgData name="P, Paul Pandy (Cognizant)" userId="869d6294-a423-42cc-95cf-2df278bda6c0" providerId="ADAL" clId="{76CDB638-7EE6-4445-B889-7CBF1EA5B88B}" dt="2023-08-23T19:12:15.242" v="323" actId="1076"/>
          <ac:picMkLst>
            <pc:docMk/>
            <pc:sldMk cId="3932167320" sldId="323"/>
            <ac:picMk id="8" creationId="{FBEF667F-9DA4-0F8C-93B5-B9D7C49CDB57}"/>
          </ac:picMkLst>
        </pc:picChg>
        <pc:picChg chg="del">
          <ac:chgData name="P, Paul Pandy (Cognizant)" userId="869d6294-a423-42cc-95cf-2df278bda6c0" providerId="ADAL" clId="{76CDB638-7EE6-4445-B889-7CBF1EA5B88B}" dt="2023-08-23T19:11:18.004" v="295" actId="478"/>
          <ac:picMkLst>
            <pc:docMk/>
            <pc:sldMk cId="3932167320" sldId="323"/>
            <ac:picMk id="12" creationId="{E4F1E266-2F5E-FF3C-5EFC-B135D3F93452}"/>
          </ac:picMkLst>
        </pc:picChg>
      </pc:sldChg>
      <pc:sldChg chg="addSp delSp modSp mod">
        <pc:chgData name="P, Paul Pandy (Cognizant)" userId="869d6294-a423-42cc-95cf-2df278bda6c0" providerId="ADAL" clId="{76CDB638-7EE6-4445-B889-7CBF1EA5B88B}" dt="2023-08-23T17:17:59.660" v="138" actId="1036"/>
        <pc:sldMkLst>
          <pc:docMk/>
          <pc:sldMk cId="486474874" sldId="324"/>
        </pc:sldMkLst>
        <pc:spChg chg="mod">
          <ac:chgData name="P, Paul Pandy (Cognizant)" userId="869d6294-a423-42cc-95cf-2df278bda6c0" providerId="ADAL" clId="{76CDB638-7EE6-4445-B889-7CBF1EA5B88B}" dt="2023-08-23T17:15:42.871" v="81" actId="20577"/>
          <ac:spMkLst>
            <pc:docMk/>
            <pc:sldMk cId="486474874" sldId="324"/>
            <ac:spMk id="2" creationId="{00000000-0000-0000-0000-000000000000}"/>
          </ac:spMkLst>
        </pc:spChg>
        <pc:spChg chg="add del">
          <ac:chgData name="P, Paul Pandy (Cognizant)" userId="869d6294-a423-42cc-95cf-2df278bda6c0" providerId="ADAL" clId="{76CDB638-7EE6-4445-B889-7CBF1EA5B88B}" dt="2023-08-23T17:15:17.217" v="25" actId="22"/>
          <ac:spMkLst>
            <pc:docMk/>
            <pc:sldMk cId="486474874" sldId="324"/>
            <ac:spMk id="5" creationId="{E72B24D1-391B-D123-1293-81A28E9EDEDE}"/>
          </ac:spMkLst>
        </pc:spChg>
        <pc:spChg chg="add mod">
          <ac:chgData name="P, Paul Pandy (Cognizant)" userId="869d6294-a423-42cc-95cf-2df278bda6c0" providerId="ADAL" clId="{76CDB638-7EE6-4445-B889-7CBF1EA5B88B}" dt="2023-08-23T17:17:59.660" v="138" actId="1036"/>
          <ac:spMkLst>
            <pc:docMk/>
            <pc:sldMk cId="486474874" sldId="324"/>
            <ac:spMk id="11" creationId="{B4FD7C0F-1163-6AE5-AAC7-4493D046DF07}"/>
          </ac:spMkLst>
        </pc:spChg>
        <pc:picChg chg="del">
          <ac:chgData name="P, Paul Pandy (Cognizant)" userId="869d6294-a423-42cc-95cf-2df278bda6c0" providerId="ADAL" clId="{76CDB638-7EE6-4445-B889-7CBF1EA5B88B}" dt="2023-08-23T17:15:08.843" v="23" actId="478"/>
          <ac:picMkLst>
            <pc:docMk/>
            <pc:sldMk cId="486474874" sldId="324"/>
            <ac:picMk id="4" creationId="{7787C6D4-0900-B64B-6001-302073E8CBB5}"/>
          </ac:picMkLst>
        </pc:picChg>
        <pc:picChg chg="add">
          <ac:chgData name="P, Paul Pandy (Cognizant)" userId="869d6294-a423-42cc-95cf-2df278bda6c0" providerId="ADAL" clId="{76CDB638-7EE6-4445-B889-7CBF1EA5B88B}" dt="2023-08-23T17:15:22.349" v="26" actId="22"/>
          <ac:picMkLst>
            <pc:docMk/>
            <pc:sldMk cId="486474874" sldId="324"/>
            <ac:picMk id="7" creationId="{A7A5BC97-0FB3-3409-4A3C-2DE8681D68E6}"/>
          </ac:picMkLst>
        </pc:picChg>
        <pc:picChg chg="add mod">
          <ac:chgData name="P, Paul Pandy (Cognizant)" userId="869d6294-a423-42cc-95cf-2df278bda6c0" providerId="ADAL" clId="{76CDB638-7EE6-4445-B889-7CBF1EA5B88B}" dt="2023-08-23T17:16:28.185" v="108" actId="1035"/>
          <ac:picMkLst>
            <pc:docMk/>
            <pc:sldMk cId="486474874" sldId="324"/>
            <ac:picMk id="9" creationId="{689C2667-A15F-63AB-43B2-FAF4A7D7167E}"/>
          </ac:picMkLst>
        </pc:picChg>
      </pc:sldChg>
      <pc:sldChg chg="delSp add mod ord">
        <pc:chgData name="P, Paul Pandy (Cognizant)" userId="869d6294-a423-42cc-95cf-2df278bda6c0" providerId="ADAL" clId="{76CDB638-7EE6-4445-B889-7CBF1EA5B88B}" dt="2023-08-23T17:24:05.950" v="167"/>
        <pc:sldMkLst>
          <pc:docMk/>
          <pc:sldMk cId="2333091739" sldId="325"/>
        </pc:sldMkLst>
        <pc:picChg chg="del">
          <ac:chgData name="P, Paul Pandy (Cognizant)" userId="869d6294-a423-42cc-95cf-2df278bda6c0" providerId="ADAL" clId="{76CDB638-7EE6-4445-B889-7CBF1EA5B88B}" dt="2023-08-23T17:24:01.755" v="165" actId="478"/>
          <ac:picMkLst>
            <pc:docMk/>
            <pc:sldMk cId="2333091739" sldId="325"/>
            <ac:picMk id="10" creationId="{AA5FA804-6347-9B43-B9F4-250800D81248}"/>
          </ac:picMkLst>
        </pc:picChg>
      </pc:sldChg>
      <pc:sldChg chg="addSp modSp add mod">
        <pc:chgData name="P, Paul Pandy (Cognizant)" userId="869d6294-a423-42cc-95cf-2df278bda6c0" providerId="ADAL" clId="{76CDB638-7EE6-4445-B889-7CBF1EA5B88B}" dt="2023-08-23T17:31:14.334" v="257" actId="1038"/>
        <pc:sldMkLst>
          <pc:docMk/>
          <pc:sldMk cId="87960549" sldId="326"/>
        </pc:sldMkLst>
        <pc:spChg chg="mod">
          <ac:chgData name="P, Paul Pandy (Cognizant)" userId="869d6294-a423-42cc-95cf-2df278bda6c0" providerId="ADAL" clId="{76CDB638-7EE6-4445-B889-7CBF1EA5B88B}" dt="2023-08-23T17:31:05.742" v="173" actId="1076"/>
          <ac:spMkLst>
            <pc:docMk/>
            <pc:sldMk cId="87960549" sldId="326"/>
            <ac:spMk id="2" creationId="{00000000-0000-0000-0000-000000000000}"/>
          </ac:spMkLst>
        </pc:spChg>
        <pc:spChg chg="add mod">
          <ac:chgData name="P, Paul Pandy (Cognizant)" userId="869d6294-a423-42cc-95cf-2df278bda6c0" providerId="ADAL" clId="{76CDB638-7EE6-4445-B889-7CBF1EA5B88B}" dt="2023-08-23T17:31:14.334" v="257" actId="1038"/>
          <ac:spMkLst>
            <pc:docMk/>
            <pc:sldMk cId="87960549" sldId="326"/>
            <ac:spMk id="9" creationId="{E5957907-FC5B-234A-4281-99CA4B944E0F}"/>
          </ac:spMkLst>
        </pc:spChg>
        <pc:picChg chg="add mod">
          <ac:chgData name="P, Paul Pandy (Cognizant)" userId="869d6294-a423-42cc-95cf-2df278bda6c0" providerId="ADAL" clId="{76CDB638-7EE6-4445-B889-7CBF1EA5B88B}" dt="2023-08-23T17:25:35.622" v="170" actId="1076"/>
          <ac:picMkLst>
            <pc:docMk/>
            <pc:sldMk cId="87960549" sldId="326"/>
            <ac:picMk id="7" creationId="{48F13AA6-2B41-F74C-EB9B-A8EE1D832FD0}"/>
          </ac:picMkLst>
        </pc:picChg>
      </pc:sldChg>
      <pc:sldChg chg="addSp delSp modSp add mod">
        <pc:chgData name="P, Paul Pandy (Cognizant)" userId="869d6294-a423-42cc-95cf-2df278bda6c0" providerId="ADAL" clId="{76CDB638-7EE6-4445-B889-7CBF1EA5B88B}" dt="2023-08-23T17:33:31.602" v="292" actId="20577"/>
        <pc:sldMkLst>
          <pc:docMk/>
          <pc:sldMk cId="1739183671" sldId="327"/>
        </pc:sldMkLst>
        <pc:spChg chg="mod">
          <ac:chgData name="P, Paul Pandy (Cognizant)" userId="869d6294-a423-42cc-95cf-2df278bda6c0" providerId="ADAL" clId="{76CDB638-7EE6-4445-B889-7CBF1EA5B88B}" dt="2023-08-23T17:31:57.822" v="287" actId="27636"/>
          <ac:spMkLst>
            <pc:docMk/>
            <pc:sldMk cId="1739183671" sldId="327"/>
            <ac:spMk id="2" creationId="{00000000-0000-0000-0000-000000000000}"/>
          </ac:spMkLst>
        </pc:spChg>
        <pc:spChg chg="mod">
          <ac:chgData name="P, Paul Pandy (Cognizant)" userId="869d6294-a423-42cc-95cf-2df278bda6c0" providerId="ADAL" clId="{76CDB638-7EE6-4445-B889-7CBF1EA5B88B}" dt="2023-08-23T17:33:31.602" v="292" actId="20577"/>
          <ac:spMkLst>
            <pc:docMk/>
            <pc:sldMk cId="1739183671" sldId="327"/>
            <ac:spMk id="9" creationId="{E5957907-FC5B-234A-4281-99CA4B944E0F}"/>
          </ac:spMkLst>
        </pc:spChg>
        <pc:spChg chg="add mod">
          <ac:chgData name="P, Paul Pandy (Cognizant)" userId="869d6294-a423-42cc-95cf-2df278bda6c0" providerId="ADAL" clId="{76CDB638-7EE6-4445-B889-7CBF1EA5B88B}" dt="2023-08-23T17:33:22.857" v="289" actId="20577"/>
          <ac:spMkLst>
            <pc:docMk/>
            <pc:sldMk cId="1739183671" sldId="327"/>
            <ac:spMk id="11" creationId="{36443959-DC67-366F-AC44-B155C041ECD1}"/>
          </ac:spMkLst>
        </pc:spChg>
        <pc:picChg chg="del">
          <ac:chgData name="P, Paul Pandy (Cognizant)" userId="869d6294-a423-42cc-95cf-2df278bda6c0" providerId="ADAL" clId="{76CDB638-7EE6-4445-B889-7CBF1EA5B88B}" dt="2023-08-23T17:31:22.980" v="259" actId="478"/>
          <ac:picMkLst>
            <pc:docMk/>
            <pc:sldMk cId="1739183671" sldId="327"/>
            <ac:picMk id="4" creationId="{8533F68B-E0B6-E2BF-ED83-AB107F3E2189}"/>
          </ac:picMkLst>
        </pc:picChg>
        <pc:picChg chg="del">
          <ac:chgData name="P, Paul Pandy (Cognizant)" userId="869d6294-a423-42cc-95cf-2df278bda6c0" providerId="ADAL" clId="{76CDB638-7EE6-4445-B889-7CBF1EA5B88B}" dt="2023-08-23T17:31:33.963" v="265" actId="478"/>
          <ac:picMkLst>
            <pc:docMk/>
            <pc:sldMk cId="1739183671" sldId="327"/>
            <ac:picMk id="7" creationId="{48F13AA6-2B41-F74C-EB9B-A8EE1D832FD0}"/>
          </ac:picMkLst>
        </pc:picChg>
        <pc:picChg chg="del">
          <ac:chgData name="P, Paul Pandy (Cognizant)" userId="869d6294-a423-42cc-95cf-2df278bda6c0" providerId="ADAL" clId="{76CDB638-7EE6-4445-B889-7CBF1EA5B88B}" dt="2023-08-23T17:31:32.907" v="264" actId="478"/>
          <ac:picMkLst>
            <pc:docMk/>
            <pc:sldMk cId="1739183671" sldId="327"/>
            <ac:picMk id="8" creationId="{B4BD4973-E12F-CFE5-C5E0-565605B2B85B}"/>
          </ac:picMkLst>
        </pc:picChg>
        <pc:picChg chg="del">
          <ac:chgData name="P, Paul Pandy (Cognizant)" userId="869d6294-a423-42cc-95cf-2df278bda6c0" providerId="ADAL" clId="{76CDB638-7EE6-4445-B889-7CBF1EA5B88B}" dt="2023-08-23T17:31:31.754" v="263" actId="478"/>
          <ac:picMkLst>
            <pc:docMk/>
            <pc:sldMk cId="1739183671" sldId="327"/>
            <ac:picMk id="10" creationId="{AA5FA804-6347-9B43-B9F4-250800D81248}"/>
          </ac:picMkLst>
        </pc:picChg>
      </pc:sldChg>
      <pc:sldChg chg="addSp new mod">
        <pc:chgData name="P, Paul Pandy (Cognizant)" userId="869d6294-a423-42cc-95cf-2df278bda6c0" providerId="ADAL" clId="{76CDB638-7EE6-4445-B889-7CBF1EA5B88B}" dt="2023-08-23T19:09:30.721" v="294" actId="22"/>
        <pc:sldMkLst>
          <pc:docMk/>
          <pc:sldMk cId="2742307626" sldId="328"/>
        </pc:sldMkLst>
        <pc:picChg chg="add">
          <ac:chgData name="P, Paul Pandy (Cognizant)" userId="869d6294-a423-42cc-95cf-2df278bda6c0" providerId="ADAL" clId="{76CDB638-7EE6-4445-B889-7CBF1EA5B88B}" dt="2023-08-23T19:09:30.721" v="294" actId="22"/>
          <ac:picMkLst>
            <pc:docMk/>
            <pc:sldMk cId="2742307626" sldId="328"/>
            <ac:picMk id="4" creationId="{9130C36A-4432-E72B-C7E0-5EDE46786B06}"/>
          </ac:picMkLst>
        </pc:picChg>
      </pc:sldChg>
      <pc:sldChg chg="addSp delSp add mod">
        <pc:chgData name="P, Paul Pandy (Cognizant)" userId="869d6294-a423-42cc-95cf-2df278bda6c0" providerId="ADAL" clId="{76CDB638-7EE6-4445-B889-7CBF1EA5B88B}" dt="2023-08-23T19:15:05.181" v="327" actId="22"/>
        <pc:sldMkLst>
          <pc:docMk/>
          <pc:sldMk cId="3227056855" sldId="329"/>
        </pc:sldMkLst>
        <pc:picChg chg="add">
          <ac:chgData name="P, Paul Pandy (Cognizant)" userId="869d6294-a423-42cc-95cf-2df278bda6c0" providerId="ADAL" clId="{76CDB638-7EE6-4445-B889-7CBF1EA5B88B}" dt="2023-08-23T19:15:05.181" v="327" actId="22"/>
          <ac:picMkLst>
            <pc:docMk/>
            <pc:sldMk cId="3227056855" sldId="329"/>
            <ac:picMk id="4" creationId="{309C1897-69FB-20CD-F592-C8B0CB462FC4}"/>
          </ac:picMkLst>
        </pc:picChg>
        <pc:picChg chg="del">
          <ac:chgData name="P, Paul Pandy (Cognizant)" userId="869d6294-a423-42cc-95cf-2df278bda6c0" providerId="ADAL" clId="{76CDB638-7EE6-4445-B889-7CBF1EA5B88B}" dt="2023-08-23T19:15:02.634" v="325" actId="478"/>
          <ac:picMkLst>
            <pc:docMk/>
            <pc:sldMk cId="3227056855" sldId="329"/>
            <ac:picMk id="6" creationId="{22847F04-52AF-E73D-9711-A7911AA9E693}"/>
          </ac:picMkLst>
        </pc:picChg>
        <pc:picChg chg="del">
          <ac:chgData name="P, Paul Pandy (Cognizant)" userId="869d6294-a423-42cc-95cf-2df278bda6c0" providerId="ADAL" clId="{76CDB638-7EE6-4445-B889-7CBF1EA5B88B}" dt="2023-08-23T19:15:03.951" v="326" actId="478"/>
          <ac:picMkLst>
            <pc:docMk/>
            <pc:sldMk cId="3227056855" sldId="329"/>
            <ac:picMk id="8" creationId="{FBEF667F-9DA4-0F8C-93B5-B9D7C49CDB57}"/>
          </ac:picMkLst>
        </pc:picChg>
      </pc:sldChg>
      <pc:sldChg chg="addSp delSp modSp add mod">
        <pc:chgData name="P, Paul Pandy (Cognizant)" userId="869d6294-a423-42cc-95cf-2df278bda6c0" providerId="ADAL" clId="{76CDB638-7EE6-4445-B889-7CBF1EA5B88B}" dt="2023-08-23T19:20:37.777" v="396" actId="1038"/>
        <pc:sldMkLst>
          <pc:docMk/>
          <pc:sldMk cId="3727480825" sldId="330"/>
        </pc:sldMkLst>
        <pc:picChg chg="add mod">
          <ac:chgData name="P, Paul Pandy (Cognizant)" userId="869d6294-a423-42cc-95cf-2df278bda6c0" providerId="ADAL" clId="{76CDB638-7EE6-4445-B889-7CBF1EA5B88B}" dt="2023-08-23T19:20:21.317" v="391" actId="14100"/>
          <ac:picMkLst>
            <pc:docMk/>
            <pc:sldMk cId="3727480825" sldId="330"/>
            <ac:picMk id="4" creationId="{7205F755-E5F9-F2F9-2294-30F2F2200A43}"/>
          </ac:picMkLst>
        </pc:picChg>
        <pc:picChg chg="mod">
          <ac:chgData name="P, Paul Pandy (Cognizant)" userId="869d6294-a423-42cc-95cf-2df278bda6c0" providerId="ADAL" clId="{76CDB638-7EE6-4445-B889-7CBF1EA5B88B}" dt="2023-08-23T19:20:37.777" v="396" actId="1038"/>
          <ac:picMkLst>
            <pc:docMk/>
            <pc:sldMk cId="3727480825" sldId="330"/>
            <ac:picMk id="5" creationId="{7C4B3640-C266-F040-2DC7-9F8866C3ED9E}"/>
          </ac:picMkLst>
        </pc:picChg>
        <pc:picChg chg="del">
          <ac:chgData name="P, Paul Pandy (Cognizant)" userId="869d6294-a423-42cc-95cf-2df278bda6c0" providerId="ADAL" clId="{76CDB638-7EE6-4445-B889-7CBF1EA5B88B}" dt="2023-08-23T19:20:03.924" v="386" actId="478"/>
          <ac:picMkLst>
            <pc:docMk/>
            <pc:sldMk cId="3727480825" sldId="330"/>
            <ac:picMk id="7" creationId="{166D6EC5-1698-E646-332C-59A5CA8E5EC7}"/>
          </ac:picMkLst>
        </pc:picChg>
      </pc:sldChg>
      <pc:sldChg chg="addSp delSp modSp add mod">
        <pc:chgData name="P, Paul Pandy (Cognizant)" userId="869d6294-a423-42cc-95cf-2df278bda6c0" providerId="ADAL" clId="{76CDB638-7EE6-4445-B889-7CBF1EA5B88B}" dt="2023-08-23T19:28:41.402" v="493" actId="20577"/>
        <pc:sldMkLst>
          <pc:docMk/>
          <pc:sldMk cId="3802600402" sldId="331"/>
        </pc:sldMkLst>
        <pc:spChg chg="add mod">
          <ac:chgData name="P, Paul Pandy (Cognizant)" userId="869d6294-a423-42cc-95cf-2df278bda6c0" providerId="ADAL" clId="{76CDB638-7EE6-4445-B889-7CBF1EA5B88B}" dt="2023-08-23T19:28:41.402" v="493" actId="20577"/>
          <ac:spMkLst>
            <pc:docMk/>
            <pc:sldMk cId="3802600402" sldId="331"/>
            <ac:spMk id="8" creationId="{149862FD-F5CC-51F0-C96D-0A8C394811C4}"/>
          </ac:spMkLst>
        </pc:spChg>
        <pc:picChg chg="del">
          <ac:chgData name="P, Paul Pandy (Cognizant)" userId="869d6294-a423-42cc-95cf-2df278bda6c0" providerId="ADAL" clId="{76CDB638-7EE6-4445-B889-7CBF1EA5B88B}" dt="2023-08-23T19:27:44.089" v="418" actId="478"/>
          <ac:picMkLst>
            <pc:docMk/>
            <pc:sldMk cId="3802600402" sldId="331"/>
            <ac:picMk id="4" creationId="{20D168FB-7CDB-62E5-A735-78B66E69EF7A}"/>
          </ac:picMkLst>
        </pc:picChg>
        <pc:picChg chg="add">
          <ac:chgData name="P, Paul Pandy (Cognizant)" userId="869d6294-a423-42cc-95cf-2df278bda6c0" providerId="ADAL" clId="{76CDB638-7EE6-4445-B889-7CBF1EA5B88B}" dt="2023-08-23T19:27:44.631" v="419" actId="22"/>
          <ac:picMkLst>
            <pc:docMk/>
            <pc:sldMk cId="3802600402" sldId="331"/>
            <ac:picMk id="7" creationId="{E19C3037-4585-A93A-605C-9A59141A591F}"/>
          </ac:picMkLst>
        </pc:picChg>
      </pc:sldChg>
      <pc:sldChg chg="addSp delSp modSp add mod">
        <pc:chgData name="P, Paul Pandy (Cognizant)" userId="869d6294-a423-42cc-95cf-2df278bda6c0" providerId="ADAL" clId="{76CDB638-7EE6-4445-B889-7CBF1EA5B88B}" dt="2023-08-23T19:34:44.856" v="513" actId="478"/>
        <pc:sldMkLst>
          <pc:docMk/>
          <pc:sldMk cId="3477541836" sldId="332"/>
        </pc:sldMkLst>
        <pc:spChg chg="del mod">
          <ac:chgData name="P, Paul Pandy (Cognizant)" userId="869d6294-a423-42cc-95cf-2df278bda6c0" providerId="ADAL" clId="{76CDB638-7EE6-4445-B889-7CBF1EA5B88B}" dt="2023-08-23T19:34:31.185" v="510" actId="478"/>
          <ac:spMkLst>
            <pc:docMk/>
            <pc:sldMk cId="3477541836" sldId="332"/>
            <ac:spMk id="2" creationId="{00000000-0000-0000-0000-000000000000}"/>
          </ac:spMkLst>
        </pc:spChg>
        <pc:spChg chg="del">
          <ac:chgData name="P, Paul Pandy (Cognizant)" userId="869d6294-a423-42cc-95cf-2df278bda6c0" providerId="ADAL" clId="{76CDB638-7EE6-4445-B889-7CBF1EA5B88B}" dt="2023-08-23T19:34:28.348" v="508" actId="478"/>
          <ac:spMkLst>
            <pc:docMk/>
            <pc:sldMk cId="3477541836" sldId="332"/>
            <ac:spMk id="8" creationId="{149862FD-F5CC-51F0-C96D-0A8C394811C4}"/>
          </ac:spMkLst>
        </pc:spChg>
        <pc:spChg chg="add del mod">
          <ac:chgData name="P, Paul Pandy (Cognizant)" userId="869d6294-a423-42cc-95cf-2df278bda6c0" providerId="ADAL" clId="{76CDB638-7EE6-4445-B889-7CBF1EA5B88B}" dt="2023-08-23T19:34:36.737" v="512" actId="478"/>
          <ac:spMkLst>
            <pc:docMk/>
            <pc:sldMk cId="3477541836" sldId="332"/>
            <ac:spMk id="10" creationId="{347E2052-D0BE-63E1-2A3C-4B4124ADD842}"/>
          </ac:spMkLst>
        </pc:spChg>
        <pc:spChg chg="add del mod">
          <ac:chgData name="P, Paul Pandy (Cognizant)" userId="869d6294-a423-42cc-95cf-2df278bda6c0" providerId="ADAL" clId="{76CDB638-7EE6-4445-B889-7CBF1EA5B88B}" dt="2023-08-23T19:34:44.856" v="513" actId="478"/>
          <ac:spMkLst>
            <pc:docMk/>
            <pc:sldMk cId="3477541836" sldId="332"/>
            <ac:spMk id="12" creationId="{972AE147-DCA2-8F7D-7C7C-9EEDFAECA832}"/>
          </ac:spMkLst>
        </pc:spChg>
        <pc:picChg chg="add mod">
          <ac:chgData name="P, Paul Pandy (Cognizant)" userId="869d6294-a423-42cc-95cf-2df278bda6c0" providerId="ADAL" clId="{76CDB638-7EE6-4445-B889-7CBF1EA5B88B}" dt="2023-08-23T19:34:20.317" v="507" actId="14100"/>
          <ac:picMkLst>
            <pc:docMk/>
            <pc:sldMk cId="3477541836" sldId="332"/>
            <ac:picMk id="4" creationId="{76BB94AF-1750-2514-64CB-31BACB9D2585}"/>
          </ac:picMkLst>
        </pc:picChg>
        <pc:picChg chg="del">
          <ac:chgData name="P, Paul Pandy (Cognizant)" userId="869d6294-a423-42cc-95cf-2df278bda6c0" providerId="ADAL" clId="{76CDB638-7EE6-4445-B889-7CBF1EA5B88B}" dt="2023-08-23T19:34:04.747" v="504" actId="478"/>
          <ac:picMkLst>
            <pc:docMk/>
            <pc:sldMk cId="3477541836" sldId="332"/>
            <ac:picMk id="6" creationId="{9BB91A8A-BC24-9DDB-CEA7-E44A489A12B3}"/>
          </ac:picMkLst>
        </pc:picChg>
        <pc:picChg chg="del">
          <ac:chgData name="P, Paul Pandy (Cognizant)" userId="869d6294-a423-42cc-95cf-2df278bda6c0" providerId="ADAL" clId="{76CDB638-7EE6-4445-B889-7CBF1EA5B88B}" dt="2023-08-23T19:34:02.803" v="503" actId="478"/>
          <ac:picMkLst>
            <pc:docMk/>
            <pc:sldMk cId="3477541836" sldId="332"/>
            <ac:picMk id="7" creationId="{E19C3037-4585-A93A-605C-9A59141A591F}"/>
          </ac:picMkLst>
        </pc:picChg>
      </pc:sldChg>
      <pc:sldChg chg="addSp delSp modSp add mod">
        <pc:chgData name="P, Paul Pandy (Cognizant)" userId="869d6294-a423-42cc-95cf-2df278bda6c0" providerId="ADAL" clId="{76CDB638-7EE6-4445-B889-7CBF1EA5B88B}" dt="2023-08-23T19:39:19.994" v="617" actId="1076"/>
        <pc:sldMkLst>
          <pc:docMk/>
          <pc:sldMk cId="1167791633" sldId="333"/>
        </pc:sldMkLst>
        <pc:spChg chg="add mod">
          <ac:chgData name="P, Paul Pandy (Cognizant)" userId="869d6294-a423-42cc-95cf-2df278bda6c0" providerId="ADAL" clId="{76CDB638-7EE6-4445-B889-7CBF1EA5B88B}" dt="2023-08-23T19:38:49.026" v="614" actId="1076"/>
          <ac:spMkLst>
            <pc:docMk/>
            <pc:sldMk cId="1167791633" sldId="333"/>
            <ac:spMk id="2" creationId="{D6969984-F8AA-FD00-4FB1-D8E5B2079A2A}"/>
          </ac:spMkLst>
        </pc:spChg>
        <pc:spChg chg="add mod">
          <ac:chgData name="P, Paul Pandy (Cognizant)" userId="869d6294-a423-42cc-95cf-2df278bda6c0" providerId="ADAL" clId="{76CDB638-7EE6-4445-B889-7CBF1EA5B88B}" dt="2023-08-23T19:39:19.994" v="617" actId="1076"/>
          <ac:spMkLst>
            <pc:docMk/>
            <pc:sldMk cId="1167791633" sldId="333"/>
            <ac:spMk id="3" creationId="{7477A10E-CB10-AB9D-E630-7B3137BE08BE}"/>
          </ac:spMkLst>
        </pc:spChg>
        <pc:picChg chg="del">
          <ac:chgData name="P, Paul Pandy (Cognizant)" userId="869d6294-a423-42cc-95cf-2df278bda6c0" providerId="ADAL" clId="{76CDB638-7EE6-4445-B889-7CBF1EA5B88B}" dt="2023-08-23T19:38:03.659" v="515" actId="478"/>
          <ac:picMkLst>
            <pc:docMk/>
            <pc:sldMk cId="1167791633" sldId="333"/>
            <ac:picMk id="4" creationId="{76BB94AF-1750-2514-64CB-31BACB9D2585}"/>
          </ac:picMkLst>
        </pc:picChg>
      </pc:sldChg>
      <pc:sldChg chg="modSp new mod">
        <pc:chgData name="P, Paul Pandy (Cognizant)" userId="869d6294-a423-42cc-95cf-2df278bda6c0" providerId="ADAL" clId="{76CDB638-7EE6-4445-B889-7CBF1EA5B88B}" dt="2023-08-23T19:45:18.254" v="635" actId="20577"/>
        <pc:sldMkLst>
          <pc:docMk/>
          <pc:sldMk cId="2171627920" sldId="334"/>
        </pc:sldMkLst>
        <pc:spChg chg="mod">
          <ac:chgData name="P, Paul Pandy (Cognizant)" userId="869d6294-a423-42cc-95cf-2df278bda6c0" providerId="ADAL" clId="{76CDB638-7EE6-4445-B889-7CBF1EA5B88B}" dt="2023-08-23T19:45:18.254" v="635" actId="20577"/>
          <ac:spMkLst>
            <pc:docMk/>
            <pc:sldMk cId="2171627920" sldId="334"/>
            <ac:spMk id="2" creationId="{1E783FF5-C0EC-23CD-9A35-0048C74C493F}"/>
          </ac:spMkLst>
        </pc:spChg>
      </pc:sldChg>
    </pc:docChg>
  </pc:docChgLst>
  <pc:docChgLst>
    <pc:chgData name="P, Paul Pandy (Cognizant)" userId="869d6294-a423-42cc-95cf-2df278bda6c0" providerId="ADAL" clId="{9859ADEA-BF07-4096-9EA5-9D73F4812F27}"/>
    <pc:docChg chg="undo custSel addSld delSld modSld">
      <pc:chgData name="P, Paul Pandy (Cognizant)" userId="869d6294-a423-42cc-95cf-2df278bda6c0" providerId="ADAL" clId="{9859ADEA-BF07-4096-9EA5-9D73F4812F27}" dt="2023-08-24T11:10:45.499" v="422" actId="1076"/>
      <pc:docMkLst>
        <pc:docMk/>
      </pc:docMkLst>
      <pc:sldChg chg="delSp modSp mod">
        <pc:chgData name="P, Paul Pandy (Cognizant)" userId="869d6294-a423-42cc-95cf-2df278bda6c0" providerId="ADAL" clId="{9859ADEA-BF07-4096-9EA5-9D73F4812F27}" dt="2023-08-24T05:45:48.467" v="128" actId="1076"/>
        <pc:sldMkLst>
          <pc:docMk/>
          <pc:sldMk cId="3580914173" sldId="315"/>
        </pc:sldMkLst>
        <pc:spChg chg="mod">
          <ac:chgData name="P, Paul Pandy (Cognizant)" userId="869d6294-a423-42cc-95cf-2df278bda6c0" providerId="ADAL" clId="{9859ADEA-BF07-4096-9EA5-9D73F4812F27}" dt="2023-08-24T05:45:44.149" v="126" actId="20577"/>
          <ac:spMkLst>
            <pc:docMk/>
            <pc:sldMk cId="3580914173" sldId="315"/>
            <ac:spMk id="12" creationId="{0099D13C-0306-E1E4-2450-3F86804363A2}"/>
          </ac:spMkLst>
        </pc:spChg>
        <pc:picChg chg="del">
          <ac:chgData name="P, Paul Pandy (Cognizant)" userId="869d6294-a423-42cc-95cf-2df278bda6c0" providerId="ADAL" clId="{9859ADEA-BF07-4096-9EA5-9D73F4812F27}" dt="2023-08-24T05:41:06.906" v="1" actId="478"/>
          <ac:picMkLst>
            <pc:docMk/>
            <pc:sldMk cId="3580914173" sldId="315"/>
            <ac:picMk id="7" creationId="{F2D44B53-6398-9932-9806-4AFBCEA35D61}"/>
          </ac:picMkLst>
        </pc:picChg>
        <pc:picChg chg="mod">
          <ac:chgData name="P, Paul Pandy (Cognizant)" userId="869d6294-a423-42cc-95cf-2df278bda6c0" providerId="ADAL" clId="{9859ADEA-BF07-4096-9EA5-9D73F4812F27}" dt="2023-08-24T05:45:48.467" v="128" actId="1076"/>
          <ac:picMkLst>
            <pc:docMk/>
            <pc:sldMk cId="3580914173" sldId="315"/>
            <ac:picMk id="9" creationId="{D1261A32-39C8-786E-7137-25E985FB5243}"/>
          </ac:picMkLst>
        </pc:picChg>
      </pc:sldChg>
      <pc:sldChg chg="addSp delSp modSp add mod">
        <pc:chgData name="P, Paul Pandy (Cognizant)" userId="869d6294-a423-42cc-95cf-2df278bda6c0" providerId="ADAL" clId="{9859ADEA-BF07-4096-9EA5-9D73F4812F27}" dt="2023-08-24T05:56:18.638" v="337" actId="478"/>
        <pc:sldMkLst>
          <pc:docMk/>
          <pc:sldMk cId="91791771" sldId="331"/>
        </pc:sldMkLst>
        <pc:spChg chg="del mod">
          <ac:chgData name="P, Paul Pandy (Cognizant)" userId="869d6294-a423-42cc-95cf-2df278bda6c0" providerId="ADAL" clId="{9859ADEA-BF07-4096-9EA5-9D73F4812F27}" dt="2023-08-24T05:56:18.638" v="337" actId="478"/>
          <ac:spMkLst>
            <pc:docMk/>
            <pc:sldMk cId="91791771" sldId="331"/>
            <ac:spMk id="2" creationId="{00000000-0000-0000-0000-000000000000}"/>
          </ac:spMkLst>
        </pc:spChg>
        <pc:spChg chg="add mod">
          <ac:chgData name="P, Paul Pandy (Cognizant)" userId="869d6294-a423-42cc-95cf-2df278bda6c0" providerId="ADAL" clId="{9859ADEA-BF07-4096-9EA5-9D73F4812F27}" dt="2023-08-24T05:55:45.656" v="302" actId="1076"/>
          <ac:spMkLst>
            <pc:docMk/>
            <pc:sldMk cId="91791771" sldId="331"/>
            <ac:spMk id="3" creationId="{D12BB426-DF40-74CF-55CC-1974D0B7E1CD}"/>
          </ac:spMkLst>
        </pc:spChg>
      </pc:sldChg>
      <pc:sldChg chg="del">
        <pc:chgData name="P, Paul Pandy (Cognizant)" userId="869d6294-a423-42cc-95cf-2df278bda6c0" providerId="ADAL" clId="{9859ADEA-BF07-4096-9EA5-9D73F4812F27}" dt="2023-08-24T05:52:06.874" v="295" actId="2696"/>
        <pc:sldMkLst>
          <pc:docMk/>
          <pc:sldMk cId="3802600402" sldId="331"/>
        </pc:sldMkLst>
      </pc:sldChg>
      <pc:sldChg chg="del">
        <pc:chgData name="P, Paul Pandy (Cognizant)" userId="869d6294-a423-42cc-95cf-2df278bda6c0" providerId="ADAL" clId="{9859ADEA-BF07-4096-9EA5-9D73F4812F27}" dt="2023-08-24T05:54:42.200" v="297" actId="2696"/>
        <pc:sldMkLst>
          <pc:docMk/>
          <pc:sldMk cId="3477541836" sldId="332"/>
        </pc:sldMkLst>
      </pc:sldChg>
      <pc:sldChg chg="addSp modSp add mod">
        <pc:chgData name="P, Paul Pandy (Cognizant)" userId="869d6294-a423-42cc-95cf-2df278bda6c0" providerId="ADAL" clId="{9859ADEA-BF07-4096-9EA5-9D73F4812F27}" dt="2023-08-24T05:55:58.199" v="304" actId="1076"/>
        <pc:sldMkLst>
          <pc:docMk/>
          <pc:sldMk cId="3598531025" sldId="332"/>
        </pc:sldMkLst>
        <pc:spChg chg="add mod">
          <ac:chgData name="P, Paul Pandy (Cognizant)" userId="869d6294-a423-42cc-95cf-2df278bda6c0" providerId="ADAL" clId="{9859ADEA-BF07-4096-9EA5-9D73F4812F27}" dt="2023-08-24T05:55:58.199" v="304" actId="1076"/>
          <ac:spMkLst>
            <pc:docMk/>
            <pc:sldMk cId="3598531025" sldId="332"/>
            <ac:spMk id="2" creationId="{60113054-44BB-7CB2-C78C-74623CE15FC1}"/>
          </ac:spMkLst>
        </pc:spChg>
      </pc:sldChg>
      <pc:sldChg chg="add del">
        <pc:chgData name="P, Paul Pandy (Cognizant)" userId="869d6294-a423-42cc-95cf-2df278bda6c0" providerId="ADAL" clId="{9859ADEA-BF07-4096-9EA5-9D73F4812F27}" dt="2023-08-24T05:52:06.874" v="295" actId="2696"/>
        <pc:sldMkLst>
          <pc:docMk/>
          <pc:sldMk cId="374165121" sldId="335"/>
        </pc:sldMkLst>
      </pc:sldChg>
      <pc:sldChg chg="addSp delSp modSp add mod">
        <pc:chgData name="P, Paul Pandy (Cognizant)" userId="869d6294-a423-42cc-95cf-2df278bda6c0" providerId="ADAL" clId="{9859ADEA-BF07-4096-9EA5-9D73F4812F27}" dt="2023-08-24T05:56:40.331" v="399" actId="1037"/>
        <pc:sldMkLst>
          <pc:docMk/>
          <pc:sldMk cId="3397750587" sldId="335"/>
        </pc:sldMkLst>
        <pc:spChg chg="del">
          <ac:chgData name="P, Paul Pandy (Cognizant)" userId="869d6294-a423-42cc-95cf-2df278bda6c0" providerId="ADAL" clId="{9859ADEA-BF07-4096-9EA5-9D73F4812F27}" dt="2023-08-24T05:56:23.631" v="338" actId="478"/>
          <ac:spMkLst>
            <pc:docMk/>
            <pc:sldMk cId="3397750587" sldId="335"/>
            <ac:spMk id="2" creationId="{00000000-0000-0000-0000-000000000000}"/>
          </ac:spMkLst>
        </pc:spChg>
        <pc:spChg chg="add mod">
          <ac:chgData name="P, Paul Pandy (Cognizant)" userId="869d6294-a423-42cc-95cf-2df278bda6c0" providerId="ADAL" clId="{9859ADEA-BF07-4096-9EA5-9D73F4812F27}" dt="2023-08-24T05:56:40.331" v="399" actId="1037"/>
          <ac:spMkLst>
            <pc:docMk/>
            <pc:sldMk cId="3397750587" sldId="335"/>
            <ac:spMk id="3" creationId="{451F93A4-D311-E47D-EDBE-202A6CDFE618}"/>
          </ac:spMkLst>
        </pc:spChg>
        <pc:spChg chg="add del mod">
          <ac:chgData name="P, Paul Pandy (Cognizant)" userId="869d6294-a423-42cc-95cf-2df278bda6c0" providerId="ADAL" clId="{9859ADEA-BF07-4096-9EA5-9D73F4812F27}" dt="2023-08-24T05:56:28.915" v="339" actId="478"/>
          <ac:spMkLst>
            <pc:docMk/>
            <pc:sldMk cId="3397750587" sldId="335"/>
            <ac:spMk id="6" creationId="{88E178EA-7BC0-70D5-4FA3-E57C5F38A10B}"/>
          </ac:spMkLst>
        </pc:spChg>
      </pc:sldChg>
      <pc:sldChg chg="addSp modSp add mod">
        <pc:chgData name="P, Paul Pandy (Cognizant)" userId="869d6294-a423-42cc-95cf-2df278bda6c0" providerId="ADAL" clId="{9859ADEA-BF07-4096-9EA5-9D73F4812F27}" dt="2023-08-24T05:46:59.428" v="131" actId="22"/>
        <pc:sldMkLst>
          <pc:docMk/>
          <pc:sldMk cId="1895857435" sldId="336"/>
        </pc:sldMkLst>
        <pc:spChg chg="mod">
          <ac:chgData name="P, Paul Pandy (Cognizant)" userId="869d6294-a423-42cc-95cf-2df278bda6c0" providerId="ADAL" clId="{9859ADEA-BF07-4096-9EA5-9D73F4812F27}" dt="2023-08-24T05:44:53.069" v="102" actId="20577"/>
          <ac:spMkLst>
            <pc:docMk/>
            <pc:sldMk cId="1895857435" sldId="336"/>
            <ac:spMk id="12" creationId="{0099D13C-0306-E1E4-2450-3F86804363A2}"/>
          </ac:spMkLst>
        </pc:spChg>
        <pc:picChg chg="add">
          <ac:chgData name="P, Paul Pandy (Cognizant)" userId="869d6294-a423-42cc-95cf-2df278bda6c0" providerId="ADAL" clId="{9859ADEA-BF07-4096-9EA5-9D73F4812F27}" dt="2023-08-24T05:46:59.428" v="131" actId="22"/>
          <ac:picMkLst>
            <pc:docMk/>
            <pc:sldMk cId="1895857435" sldId="336"/>
            <ac:picMk id="4" creationId="{8F9F5387-D976-A9B0-DACF-6BF75D9F50B3}"/>
          </ac:picMkLst>
        </pc:picChg>
      </pc:sldChg>
      <pc:sldChg chg="addSp delSp modSp add mod">
        <pc:chgData name="P, Paul Pandy (Cognizant)" userId="869d6294-a423-42cc-95cf-2df278bda6c0" providerId="ADAL" clId="{9859ADEA-BF07-4096-9EA5-9D73F4812F27}" dt="2023-08-24T05:48:35.872" v="182" actId="20577"/>
        <pc:sldMkLst>
          <pc:docMk/>
          <pc:sldMk cId="1084864896" sldId="337"/>
        </pc:sldMkLst>
        <pc:spChg chg="del">
          <ac:chgData name="P, Paul Pandy (Cognizant)" userId="869d6294-a423-42cc-95cf-2df278bda6c0" providerId="ADAL" clId="{9859ADEA-BF07-4096-9EA5-9D73F4812F27}" dt="2023-08-24T05:47:55.461" v="136" actId="478"/>
          <ac:spMkLst>
            <pc:docMk/>
            <pc:sldMk cId="1084864896" sldId="337"/>
            <ac:spMk id="2" creationId="{00000000-0000-0000-0000-000000000000}"/>
          </ac:spMkLst>
        </pc:spChg>
        <pc:spChg chg="mod">
          <ac:chgData name="P, Paul Pandy (Cognizant)" userId="869d6294-a423-42cc-95cf-2df278bda6c0" providerId="ADAL" clId="{9859ADEA-BF07-4096-9EA5-9D73F4812F27}" dt="2023-08-24T05:48:00.130" v="137" actId="1076"/>
          <ac:spMkLst>
            <pc:docMk/>
            <pc:sldMk cId="1084864896" sldId="337"/>
            <ac:spMk id="5" creationId="{00000000-0000-0000-0000-000000000000}"/>
          </ac:spMkLst>
        </pc:spChg>
        <pc:spChg chg="add del mod">
          <ac:chgData name="P, Paul Pandy (Cognizant)" userId="869d6294-a423-42cc-95cf-2df278bda6c0" providerId="ADAL" clId="{9859ADEA-BF07-4096-9EA5-9D73F4812F27}" dt="2023-08-24T05:48:08.412" v="162" actId="478"/>
          <ac:spMkLst>
            <pc:docMk/>
            <pc:sldMk cId="1084864896" sldId="337"/>
            <ac:spMk id="7" creationId="{DC29624B-9B2C-EA80-B7BF-C950C20AF914}"/>
          </ac:spMkLst>
        </pc:spChg>
        <pc:spChg chg="mod">
          <ac:chgData name="P, Paul Pandy (Cognizant)" userId="869d6294-a423-42cc-95cf-2df278bda6c0" providerId="ADAL" clId="{9859ADEA-BF07-4096-9EA5-9D73F4812F27}" dt="2023-08-24T05:48:35.872" v="182" actId="20577"/>
          <ac:spMkLst>
            <pc:docMk/>
            <pc:sldMk cId="1084864896" sldId="337"/>
            <ac:spMk id="12" creationId="{0099D13C-0306-E1E4-2450-3F86804363A2}"/>
          </ac:spMkLst>
        </pc:spChg>
        <pc:picChg chg="add mod">
          <ac:chgData name="P, Paul Pandy (Cognizant)" userId="869d6294-a423-42cc-95cf-2df278bda6c0" providerId="ADAL" clId="{9859ADEA-BF07-4096-9EA5-9D73F4812F27}" dt="2023-08-24T05:48:27.412" v="173" actId="1076"/>
          <ac:picMkLst>
            <pc:docMk/>
            <pc:sldMk cId="1084864896" sldId="337"/>
            <ac:picMk id="4" creationId="{E00F2759-AC45-17A4-C98C-60AC7CA356B3}"/>
          </ac:picMkLst>
        </pc:picChg>
        <pc:picChg chg="del mod">
          <ac:chgData name="P, Paul Pandy (Cognizant)" userId="869d6294-a423-42cc-95cf-2df278bda6c0" providerId="ADAL" clId="{9859ADEA-BF07-4096-9EA5-9D73F4812F27}" dt="2023-08-24T05:48:10.600" v="164" actId="478"/>
          <ac:picMkLst>
            <pc:docMk/>
            <pc:sldMk cId="1084864896" sldId="337"/>
            <ac:picMk id="9" creationId="{D1261A32-39C8-786E-7137-25E985FB5243}"/>
          </ac:picMkLst>
        </pc:picChg>
      </pc:sldChg>
      <pc:sldChg chg="addSp delSp modSp add mod">
        <pc:chgData name="P, Paul Pandy (Cognizant)" userId="869d6294-a423-42cc-95cf-2df278bda6c0" providerId="ADAL" clId="{9859ADEA-BF07-4096-9EA5-9D73F4812F27}" dt="2023-08-24T05:49:56.255" v="252" actId="1037"/>
        <pc:sldMkLst>
          <pc:docMk/>
          <pc:sldMk cId="237808498" sldId="338"/>
        </pc:sldMkLst>
        <pc:spChg chg="del">
          <ac:chgData name="P, Paul Pandy (Cognizant)" userId="869d6294-a423-42cc-95cf-2df278bda6c0" providerId="ADAL" clId="{9859ADEA-BF07-4096-9EA5-9D73F4812F27}" dt="2023-08-24T05:49:34.422" v="192" actId="478"/>
          <ac:spMkLst>
            <pc:docMk/>
            <pc:sldMk cId="237808498" sldId="338"/>
            <ac:spMk id="2" creationId="{00000000-0000-0000-0000-000000000000}"/>
          </ac:spMkLst>
        </pc:spChg>
        <pc:spChg chg="add del mod">
          <ac:chgData name="P, Paul Pandy (Cognizant)" userId="869d6294-a423-42cc-95cf-2df278bda6c0" providerId="ADAL" clId="{9859ADEA-BF07-4096-9EA5-9D73F4812F27}" dt="2023-08-24T05:49:37.844" v="193" actId="478"/>
          <ac:spMkLst>
            <pc:docMk/>
            <pc:sldMk cId="237808498" sldId="338"/>
            <ac:spMk id="4" creationId="{5F8C2F43-2523-E19C-5D12-82EA8363DDC7}"/>
          </ac:spMkLst>
        </pc:spChg>
        <pc:spChg chg="mod">
          <ac:chgData name="P, Paul Pandy (Cognizant)" userId="869d6294-a423-42cc-95cf-2df278bda6c0" providerId="ADAL" clId="{9859ADEA-BF07-4096-9EA5-9D73F4812F27}" dt="2023-08-24T05:49:44.527" v="229" actId="1037"/>
          <ac:spMkLst>
            <pc:docMk/>
            <pc:sldMk cId="237808498" sldId="338"/>
            <ac:spMk id="12" creationId="{0099D13C-0306-E1E4-2450-3F86804363A2}"/>
          </ac:spMkLst>
        </pc:spChg>
        <pc:picChg chg="add mod">
          <ac:chgData name="P, Paul Pandy (Cognizant)" userId="869d6294-a423-42cc-95cf-2df278bda6c0" providerId="ADAL" clId="{9859ADEA-BF07-4096-9EA5-9D73F4812F27}" dt="2023-08-24T05:49:56.255" v="252" actId="1037"/>
          <ac:picMkLst>
            <pc:docMk/>
            <pc:sldMk cId="237808498" sldId="338"/>
            <ac:picMk id="7" creationId="{11A81529-2641-A148-38D9-811EDFEF6982}"/>
          </ac:picMkLst>
        </pc:picChg>
        <pc:picChg chg="del mod">
          <ac:chgData name="P, Paul Pandy (Cognizant)" userId="869d6294-a423-42cc-95cf-2df278bda6c0" providerId="ADAL" clId="{9859ADEA-BF07-4096-9EA5-9D73F4812F27}" dt="2023-08-24T05:48:45.313" v="184" actId="478"/>
          <ac:picMkLst>
            <pc:docMk/>
            <pc:sldMk cId="237808498" sldId="338"/>
            <ac:picMk id="9" creationId="{D1261A32-39C8-786E-7137-25E985FB5243}"/>
          </ac:picMkLst>
        </pc:picChg>
      </pc:sldChg>
      <pc:sldChg chg="addSp delSp modSp add mod">
        <pc:chgData name="P, Paul Pandy (Cognizant)" userId="869d6294-a423-42cc-95cf-2df278bda6c0" providerId="ADAL" clId="{9859ADEA-BF07-4096-9EA5-9D73F4812F27}" dt="2023-08-24T05:51:15.300" v="294" actId="20577"/>
        <pc:sldMkLst>
          <pc:docMk/>
          <pc:sldMk cId="3490751301" sldId="339"/>
        </pc:sldMkLst>
        <pc:spChg chg="del mod">
          <ac:chgData name="P, Paul Pandy (Cognizant)" userId="869d6294-a423-42cc-95cf-2df278bda6c0" providerId="ADAL" clId="{9859ADEA-BF07-4096-9EA5-9D73F4812F27}" dt="2023-08-24T05:50:56.281" v="260" actId="478"/>
          <ac:spMkLst>
            <pc:docMk/>
            <pc:sldMk cId="3490751301" sldId="339"/>
            <ac:spMk id="2" creationId="{00000000-0000-0000-0000-000000000000}"/>
          </ac:spMkLst>
        </pc:spChg>
        <pc:spChg chg="add del mod">
          <ac:chgData name="P, Paul Pandy (Cognizant)" userId="869d6294-a423-42cc-95cf-2df278bda6c0" providerId="ADAL" clId="{9859ADEA-BF07-4096-9EA5-9D73F4812F27}" dt="2023-08-24T05:50:58.770" v="261" actId="478"/>
          <ac:spMkLst>
            <pc:docMk/>
            <pc:sldMk cId="3490751301" sldId="339"/>
            <ac:spMk id="7" creationId="{3BBB3D2A-6BC1-2C56-9EB4-24AF95725A3E}"/>
          </ac:spMkLst>
        </pc:spChg>
        <pc:spChg chg="mod">
          <ac:chgData name="P, Paul Pandy (Cognizant)" userId="869d6294-a423-42cc-95cf-2df278bda6c0" providerId="ADAL" clId="{9859ADEA-BF07-4096-9EA5-9D73F4812F27}" dt="2023-08-24T05:51:15.300" v="294" actId="20577"/>
          <ac:spMkLst>
            <pc:docMk/>
            <pc:sldMk cId="3490751301" sldId="339"/>
            <ac:spMk id="12" creationId="{0099D13C-0306-E1E4-2450-3F86804363A2}"/>
          </ac:spMkLst>
        </pc:spChg>
        <pc:picChg chg="add">
          <ac:chgData name="P, Paul Pandy (Cognizant)" userId="869d6294-a423-42cc-95cf-2df278bda6c0" providerId="ADAL" clId="{9859ADEA-BF07-4096-9EA5-9D73F4812F27}" dt="2023-08-24T05:50:41.977" v="253" actId="22"/>
          <ac:picMkLst>
            <pc:docMk/>
            <pc:sldMk cId="3490751301" sldId="339"/>
            <ac:picMk id="4" creationId="{C3BBC582-9758-B52A-5D82-7416E360E854}"/>
          </ac:picMkLst>
        </pc:picChg>
        <pc:picChg chg="del mod">
          <ac:chgData name="P, Paul Pandy (Cognizant)" userId="869d6294-a423-42cc-95cf-2df278bda6c0" providerId="ADAL" clId="{9859ADEA-BF07-4096-9EA5-9D73F4812F27}" dt="2023-08-24T05:50:50.555" v="257" actId="478"/>
          <ac:picMkLst>
            <pc:docMk/>
            <pc:sldMk cId="3490751301" sldId="339"/>
            <ac:picMk id="9" creationId="{D1261A32-39C8-786E-7137-25E985FB5243}"/>
          </ac:picMkLst>
        </pc:picChg>
      </pc:sldChg>
      <pc:sldChg chg="addSp delSp modSp add mod">
        <pc:chgData name="P, Paul Pandy (Cognizant)" userId="869d6294-a423-42cc-95cf-2df278bda6c0" providerId="ADAL" clId="{9859ADEA-BF07-4096-9EA5-9D73F4812F27}" dt="2023-08-24T11:10:45.499" v="422" actId="1076"/>
        <pc:sldMkLst>
          <pc:docMk/>
          <pc:sldMk cId="1258619790" sldId="340"/>
        </pc:sldMkLst>
        <pc:spChg chg="mod">
          <ac:chgData name="P, Paul Pandy (Cognizant)" userId="869d6294-a423-42cc-95cf-2df278bda6c0" providerId="ADAL" clId="{9859ADEA-BF07-4096-9EA5-9D73F4812F27}" dt="2023-08-24T11:10:01.422" v="413" actId="20577"/>
          <ac:spMkLst>
            <pc:docMk/>
            <pc:sldMk cId="1258619790" sldId="340"/>
            <ac:spMk id="2" creationId="{00000000-0000-0000-0000-000000000000}"/>
          </ac:spMkLst>
        </pc:spChg>
        <pc:spChg chg="del">
          <ac:chgData name="P, Paul Pandy (Cognizant)" userId="869d6294-a423-42cc-95cf-2df278bda6c0" providerId="ADAL" clId="{9859ADEA-BF07-4096-9EA5-9D73F4812F27}" dt="2023-08-24T11:09:46.096" v="405" actId="478"/>
          <ac:spMkLst>
            <pc:docMk/>
            <pc:sldMk cId="1258619790" sldId="340"/>
            <ac:spMk id="9" creationId="{E5957907-FC5B-234A-4281-99CA4B944E0F}"/>
          </ac:spMkLst>
        </pc:spChg>
        <pc:picChg chg="del">
          <ac:chgData name="P, Paul Pandy (Cognizant)" userId="869d6294-a423-42cc-95cf-2df278bda6c0" providerId="ADAL" clId="{9859ADEA-BF07-4096-9EA5-9D73F4812F27}" dt="2023-08-24T11:09:41.186" v="403" actId="478"/>
          <ac:picMkLst>
            <pc:docMk/>
            <pc:sldMk cId="1258619790" sldId="340"/>
            <ac:picMk id="4" creationId="{8533F68B-E0B6-E2BF-ED83-AB107F3E2189}"/>
          </ac:picMkLst>
        </pc:picChg>
        <pc:picChg chg="del">
          <ac:chgData name="P, Paul Pandy (Cognizant)" userId="869d6294-a423-42cc-95cf-2df278bda6c0" providerId="ADAL" clId="{9859ADEA-BF07-4096-9EA5-9D73F4812F27}" dt="2023-08-24T11:09:43.009" v="404" actId="478"/>
          <ac:picMkLst>
            <pc:docMk/>
            <pc:sldMk cId="1258619790" sldId="340"/>
            <ac:picMk id="7" creationId="{48F13AA6-2B41-F74C-EB9B-A8EE1D832FD0}"/>
          </ac:picMkLst>
        </pc:picChg>
        <pc:picChg chg="del">
          <ac:chgData name="P, Paul Pandy (Cognizant)" userId="869d6294-a423-42cc-95cf-2df278bda6c0" providerId="ADAL" clId="{9859ADEA-BF07-4096-9EA5-9D73F4812F27}" dt="2023-08-24T11:09:39.498" v="402" actId="478"/>
          <ac:picMkLst>
            <pc:docMk/>
            <pc:sldMk cId="1258619790" sldId="340"/>
            <ac:picMk id="8" creationId="{B4BD4973-E12F-CFE5-C5E0-565605B2B85B}"/>
          </ac:picMkLst>
        </pc:picChg>
        <pc:picChg chg="del">
          <ac:chgData name="P, Paul Pandy (Cognizant)" userId="869d6294-a423-42cc-95cf-2df278bda6c0" providerId="ADAL" clId="{9859ADEA-BF07-4096-9EA5-9D73F4812F27}" dt="2023-08-24T11:09:37.972" v="401" actId="478"/>
          <ac:picMkLst>
            <pc:docMk/>
            <pc:sldMk cId="1258619790" sldId="340"/>
            <ac:picMk id="10" creationId="{AA5FA804-6347-9B43-B9F4-250800D81248}"/>
          </ac:picMkLst>
        </pc:picChg>
        <pc:picChg chg="add mod">
          <ac:chgData name="P, Paul Pandy (Cognizant)" userId="869d6294-a423-42cc-95cf-2df278bda6c0" providerId="ADAL" clId="{9859ADEA-BF07-4096-9EA5-9D73F4812F27}" dt="2023-08-24T11:10:45.499" v="422" actId="1076"/>
          <ac:picMkLst>
            <pc:docMk/>
            <pc:sldMk cId="1258619790" sldId="340"/>
            <ac:picMk id="11" creationId="{3CB47D97-15C3-E654-8CDA-62959572BD0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BFE16E-E2D2-4C9D-8698-EECA231B3A92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E8BBA6-0812-448A-BC39-360796E5A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5615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00EEEC-1138-45FA-B91E-E92B43ABF9FE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A52823-5B23-460C-8AAD-BAB37BF1E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61187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A52823-5B23-460C-8AAD-BAB37BF1EE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69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A52823-5B23-460C-8AAD-BAB37BF1EEF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920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A52823-5B23-460C-8AAD-BAB37BF1EEF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909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A52823-5B23-460C-8AAD-BAB37BF1EEF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217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BA977D-F01B-45A3-A788-241A0D7E09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935981"/>
            <a:ext cx="12192000" cy="9220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B63AD2-13B3-4C1A-81A7-6B8DAA7875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609602" y="512064"/>
            <a:ext cx="3181207" cy="6827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609600" y="3132684"/>
            <a:ext cx="6705600" cy="526298"/>
          </a:xfrm>
        </p:spPr>
        <p:txBody>
          <a:bodyPr anchor="b">
            <a:spAutoFit/>
          </a:bodyPr>
          <a:lstStyle>
            <a:lvl1pPr algn="l">
              <a:defRPr sz="3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09600" y="4157475"/>
            <a:ext cx="6705600" cy="538609"/>
          </a:xfrm>
        </p:spPr>
        <p:txBody>
          <a:bodyPr>
            <a:spAutoFit/>
          </a:bodyPr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200">
                <a:solidFill>
                  <a:schemeClr val="tx1"/>
                </a:solidFill>
              </a:defRPr>
            </a:lvl2pPr>
            <a:lvl3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5pPr>
            <a:lvl6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6pPr>
            <a:lvl7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7pPr>
            <a:lvl8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8pPr>
            <a:lvl9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600" y="6362272"/>
            <a:ext cx="6705600" cy="115416"/>
          </a:xfrm>
        </p:spPr>
        <p:txBody>
          <a:bodyPr>
            <a:spAutoFit/>
          </a:bodyPr>
          <a:lstStyle>
            <a:lvl1pPr>
              <a:defRPr sz="750">
                <a:solidFill>
                  <a:schemeClr val="bg1"/>
                </a:solidFill>
              </a:defRPr>
            </a:lvl1pPr>
            <a:lvl2pPr marL="0" indent="0">
              <a:defRPr sz="750">
                <a:solidFill>
                  <a:schemeClr val="bg1"/>
                </a:solidFill>
              </a:defRPr>
            </a:lvl2pPr>
            <a:lvl3pPr marL="0" indent="0">
              <a:defRPr sz="750">
                <a:solidFill>
                  <a:schemeClr val="bg1"/>
                </a:solidFill>
              </a:defRPr>
            </a:lvl3pPr>
            <a:lvl4pPr marL="0" indent="0">
              <a:defRPr sz="750">
                <a:solidFill>
                  <a:schemeClr val="bg1"/>
                </a:solidFill>
              </a:defRPr>
            </a:lvl4pPr>
            <a:lvl5pPr marL="0" indent="0">
              <a:defRPr sz="750">
                <a:solidFill>
                  <a:schemeClr val="bg1"/>
                </a:solidFill>
              </a:defRPr>
            </a:lvl5pPr>
            <a:lvl6pPr marL="0" indent="0">
              <a:defRPr sz="750">
                <a:solidFill>
                  <a:schemeClr val="bg1"/>
                </a:solidFill>
              </a:defRPr>
            </a:lvl6pPr>
            <a:lvl7pPr marL="0" indent="0">
              <a:defRPr sz="750">
                <a:solidFill>
                  <a:schemeClr val="bg1"/>
                </a:solidFill>
              </a:defRPr>
            </a:lvl7pPr>
            <a:lvl8pPr marL="0" indent="0">
              <a:defRPr sz="750">
                <a:solidFill>
                  <a:schemeClr val="bg1"/>
                </a:solidFill>
              </a:defRPr>
            </a:lvl8pPr>
            <a:lvl9pPr marL="0" indent="0">
              <a:defRPr sz="75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@ 2020 Cognizant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D38650-2189-4A4F-AD30-9C41C4094C5F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609600" y="3904765"/>
            <a:ext cx="3048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02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2/3, 1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4" y="1682496"/>
            <a:ext cx="7382256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07680" y="1682496"/>
            <a:ext cx="3584448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60974-838A-40CC-8A5B-B6116CA4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2370C-3F6B-42C0-8834-DB3406097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 2020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C5B230-74A0-418F-BBA9-0B141D8CA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C70E20-6501-4F77-9CBC-3806310ED989}"/>
              </a:ext>
            </a:extLst>
          </p:cNvPr>
          <p:cNvCxnSpPr>
            <a:cxnSpLocks/>
          </p:cNvCxnSpPr>
          <p:nvPr userDrawn="1"/>
        </p:nvCxnSpPr>
        <p:spPr>
          <a:xfrm>
            <a:off x="506568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DDA0DA6-E3B0-4903-A9B6-BBC566D4D7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8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6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 &amp;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4" y="1682496"/>
            <a:ext cx="11180063" cy="106070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2064" y="2987040"/>
            <a:ext cx="5486400" cy="3121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E69CF19-0589-4E7F-87F9-FC7CAC6AC6D8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206067" y="2987040"/>
            <a:ext cx="5486400" cy="3121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2A1A39-C278-49C1-98BD-03DFB86ACBB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A52B1C-E724-479F-B20E-0E459E80FD0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@ 2020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8CA9C-FCAF-4B99-B5F6-60AF3219B3B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CFE254-800B-4596-8FBC-3984CE5AE788}"/>
              </a:ext>
            </a:extLst>
          </p:cNvPr>
          <p:cNvCxnSpPr>
            <a:cxnSpLocks/>
          </p:cNvCxnSpPr>
          <p:nvPr userDrawn="1"/>
        </p:nvCxnSpPr>
        <p:spPr>
          <a:xfrm>
            <a:off x="506568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304A10A-1409-4F5A-9F54-EB802809A8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8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2727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,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4" y="1682496"/>
            <a:ext cx="11180063" cy="106070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2064" y="2987040"/>
            <a:ext cx="5486400" cy="3121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5B5CE85F-2A75-4693-93B8-CBF7927F72B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205725" y="2987040"/>
            <a:ext cx="5486400" cy="3121152"/>
          </a:xfrm>
        </p:spPr>
        <p:txBody>
          <a:bodyPr anchor="ctr"/>
          <a:lstStyle>
            <a:lvl1pPr marL="0" marR="0" indent="0" algn="ctr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33434-287A-47FC-8826-927D06662D67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131ED2-2FB0-4787-9839-9D3116D30B6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dirty="0"/>
              <a:t>@ 2020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A36B9-835B-4A55-994F-E64CDB64656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11681F-8020-4D84-9273-264D5F39BDAF}"/>
              </a:ext>
            </a:extLst>
          </p:cNvPr>
          <p:cNvCxnSpPr>
            <a:cxnSpLocks/>
          </p:cNvCxnSpPr>
          <p:nvPr userDrawn="1"/>
        </p:nvCxnSpPr>
        <p:spPr>
          <a:xfrm>
            <a:off x="506568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1E49D76-A2A1-4E8C-8CF5-299D8A1F2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8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112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title,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4" y="1682496"/>
            <a:ext cx="11180063" cy="1060704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725" y="2987040"/>
            <a:ext cx="5486400" cy="3121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1325C43-3F77-4CF9-8E6F-F5DB1CDCD7D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12063" y="2987040"/>
            <a:ext cx="5486400" cy="3121152"/>
          </a:xfrm>
        </p:spPr>
        <p:txBody>
          <a:bodyPr anchor="ctr"/>
          <a:lstStyle>
            <a:lvl1pPr marL="0" marR="0" indent="0" algn="ctr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3C2E1-148D-4C6B-A6B6-6408779530FF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F894B6-9AEC-449F-97A3-25262205013C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dirty="0"/>
              <a:t>@ 2020 Cognizant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B10EAF-6394-4900-AC77-D434D0DE4BE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C731D1-00A8-4565-A437-8595C7E6650E}"/>
              </a:ext>
            </a:extLst>
          </p:cNvPr>
          <p:cNvCxnSpPr>
            <a:cxnSpLocks/>
          </p:cNvCxnSpPr>
          <p:nvPr userDrawn="1"/>
        </p:nvCxnSpPr>
        <p:spPr>
          <a:xfrm>
            <a:off x="506568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ECD6034-AE10-44AD-8FB1-7887B1710C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8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6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4" y="1676679"/>
            <a:ext cx="3584448" cy="21579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2064" y="4098772"/>
            <a:ext cx="3584448" cy="20116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17AA6AF-2E25-4B76-8264-0127F05158B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315968" y="1676679"/>
            <a:ext cx="3584448" cy="21579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F3A29B0-716A-4C35-A013-3FAC88D7A8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315968" y="4096514"/>
            <a:ext cx="3584448" cy="20116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4F57E95-9B34-49D0-B2D5-56ED760D9CA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107680" y="1682496"/>
            <a:ext cx="3584448" cy="21579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EF22231-FA42-42CF-AB2B-892F463A811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107680" y="4096512"/>
            <a:ext cx="3584448" cy="20116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366D76-6B79-48C4-8251-348E1555D51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02B7B-0702-48E3-8554-1CD7C994F25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@ 2020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8D6D6-7FF6-449D-9219-4E96EBA4FD1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F1CC7F-1769-4309-B028-FCCD6DB279B4}"/>
              </a:ext>
            </a:extLst>
          </p:cNvPr>
          <p:cNvCxnSpPr>
            <a:cxnSpLocks/>
          </p:cNvCxnSpPr>
          <p:nvPr userDrawn="1"/>
        </p:nvCxnSpPr>
        <p:spPr>
          <a:xfrm>
            <a:off x="506568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02C49C4-4B74-4AA3-BB68-2300CD8650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8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19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Numbered text on 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4" y="1682496"/>
            <a:ext cx="5482336" cy="4425696"/>
          </a:xfrm>
        </p:spPr>
        <p:txBody>
          <a:bodyPr/>
          <a:lstStyle>
            <a:lvl1pPr marL="228594" indent="-228594">
              <a:buFont typeface="+mj-lt"/>
              <a:buAutoNum type="arabicPeriod"/>
              <a:defRPr/>
            </a:lvl1pPr>
            <a:lvl2pPr marL="0" indent="0">
              <a:buNone/>
              <a:defRPr sz="1400">
                <a:solidFill>
                  <a:schemeClr val="tx2"/>
                </a:solidFill>
              </a:defRPr>
            </a:lvl2pPr>
            <a:lvl3pPr marL="228594" indent="-228594">
              <a:buClrTx/>
              <a:buSzPct val="125000"/>
              <a:buFont typeface="Arial" panose="020B0604020202020204" pitchFamily="34" charset="0"/>
              <a:buChar char="•"/>
              <a:defRPr sz="1400"/>
            </a:lvl3pPr>
            <a:lvl4pPr marL="457189" indent="-228594">
              <a:buSzPct val="90000"/>
              <a:buFont typeface="Arial" panose="020B0604020202020204" pitchFamily="34" charset="0"/>
              <a:buChar char="–"/>
              <a:defRPr sz="1400"/>
            </a:lvl4pPr>
            <a:lvl5pPr marL="685783" indent="-228594">
              <a:buClrTx/>
              <a:buSzPct val="90000"/>
              <a:buFont typeface="Courier New" panose="02070309020205020404" pitchFamily="49" charset="0"/>
              <a:buChar char="o"/>
              <a:defRPr sz="1400"/>
            </a:lvl5pPr>
            <a:lvl6pPr marL="685783" indent="-228594">
              <a:buClrTx/>
              <a:buSzPct val="90000"/>
              <a:buFont typeface="Courier New" panose="02070309020205020404" pitchFamily="49" charset="0"/>
              <a:buChar char="o"/>
              <a:defRPr sz="1400"/>
            </a:lvl6pPr>
            <a:lvl7pPr marL="685783" indent="-228594">
              <a:buFont typeface="Courier New" panose="02070309020205020404" pitchFamily="49" charset="0"/>
              <a:buChar char="o"/>
              <a:defRPr sz="1400"/>
            </a:lvl7pPr>
            <a:lvl8pPr marL="685783" indent="-228594">
              <a:buFont typeface="Courier New" panose="02070309020205020404" pitchFamily="49" charset="0"/>
              <a:buChar char="o"/>
              <a:defRPr sz="1400"/>
            </a:lvl8pPr>
            <a:lvl9pPr marL="685783" indent="-228594">
              <a:buClrTx/>
              <a:buFont typeface="Courier New" panose="02070309020205020404" pitchFamily="49" charset="0"/>
              <a:buChar char="o"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728" y="1682496"/>
            <a:ext cx="5486400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 2020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506568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8BD2276-8977-4766-9164-0C1C18520B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8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693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Numbered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4" y="1682496"/>
            <a:ext cx="5482336" cy="4425696"/>
          </a:xfrm>
        </p:spPr>
        <p:txBody>
          <a:bodyPr/>
          <a:lstStyle>
            <a:lvl1pPr marL="228594" indent="-228594">
              <a:buFont typeface="+mj-lt"/>
              <a:buAutoNum type="arabicPeriod"/>
              <a:defRPr/>
            </a:lvl1pPr>
            <a:lvl2pPr marL="0" indent="0">
              <a:buNone/>
              <a:defRPr sz="1400">
                <a:solidFill>
                  <a:schemeClr val="tx2"/>
                </a:solidFill>
              </a:defRPr>
            </a:lvl2pPr>
            <a:lvl3pPr marL="228594" indent="-228594">
              <a:buClrTx/>
              <a:buSzPct val="125000"/>
              <a:buFont typeface="Arial" panose="020B0604020202020204" pitchFamily="34" charset="0"/>
              <a:buChar char="•"/>
              <a:defRPr sz="1400"/>
            </a:lvl3pPr>
            <a:lvl4pPr marL="457189" indent="-228594">
              <a:buSzPct val="90000"/>
              <a:buFont typeface="Arial" panose="020B0604020202020204" pitchFamily="34" charset="0"/>
              <a:buChar char="–"/>
              <a:defRPr sz="1400"/>
            </a:lvl4pPr>
            <a:lvl5pPr marL="685783" indent="-228594">
              <a:buClrTx/>
              <a:buSzPct val="90000"/>
              <a:buFont typeface="Courier New" panose="02070309020205020404" pitchFamily="49" charset="0"/>
              <a:buChar char="o"/>
              <a:defRPr sz="1400"/>
            </a:lvl5pPr>
            <a:lvl6pPr marL="685783" indent="-228594">
              <a:buClrTx/>
              <a:buSzPct val="90000"/>
              <a:buFont typeface="Courier New" panose="02070309020205020404" pitchFamily="49" charset="0"/>
              <a:buChar char="o"/>
              <a:defRPr sz="1400"/>
            </a:lvl6pPr>
            <a:lvl7pPr marL="685783" indent="-228594">
              <a:buFont typeface="Courier New" panose="02070309020205020404" pitchFamily="49" charset="0"/>
              <a:buChar char="o"/>
              <a:defRPr sz="1400"/>
            </a:lvl7pPr>
            <a:lvl8pPr marL="685783" indent="-228594">
              <a:buFont typeface="Courier New" panose="02070309020205020404" pitchFamily="49" charset="0"/>
              <a:buChar char="o"/>
              <a:defRPr sz="1400"/>
            </a:lvl8pPr>
            <a:lvl9pPr marL="685783" indent="-228594">
              <a:buClrTx/>
              <a:buFont typeface="Courier New" panose="02070309020205020404" pitchFamily="49" charset="0"/>
              <a:buChar char="o"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 2020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506568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0A897C52-38E8-4C02-B11A-8278FD59AD0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5728" y="1682495"/>
            <a:ext cx="5986272" cy="4425696"/>
          </a:xfrm>
        </p:spPr>
        <p:txBody>
          <a:bodyPr anchor="ctr"/>
          <a:lstStyle>
            <a:lvl1pPr marL="0" marR="0" indent="0" algn="ctr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E6D374-812D-46BD-ACCF-706447B9B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8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403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Numbered Text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4" y="1682496"/>
            <a:ext cx="5482336" cy="4425696"/>
          </a:xfrm>
        </p:spPr>
        <p:txBody>
          <a:bodyPr/>
          <a:lstStyle>
            <a:lvl1pPr marL="228594" indent="-228594">
              <a:buFont typeface="+mj-lt"/>
              <a:buAutoNum type="arabicPeriod"/>
              <a:defRPr/>
            </a:lvl1pPr>
            <a:lvl2pPr marL="0" indent="0">
              <a:buNone/>
              <a:defRPr sz="1400">
                <a:solidFill>
                  <a:schemeClr val="tx2"/>
                </a:solidFill>
              </a:defRPr>
            </a:lvl2pPr>
            <a:lvl3pPr marL="228594" indent="-228594">
              <a:buClrTx/>
              <a:buSzPct val="125000"/>
              <a:buFont typeface="Arial" panose="020B0604020202020204" pitchFamily="34" charset="0"/>
              <a:buChar char="•"/>
              <a:defRPr sz="1400"/>
            </a:lvl3pPr>
            <a:lvl4pPr marL="457189" indent="-228594">
              <a:buSzPct val="90000"/>
              <a:buFont typeface="Arial" panose="020B0604020202020204" pitchFamily="34" charset="0"/>
              <a:buChar char="–"/>
              <a:defRPr sz="1400"/>
            </a:lvl4pPr>
            <a:lvl5pPr marL="685783" indent="-228594">
              <a:buClrTx/>
              <a:buSzPct val="90000"/>
              <a:buFont typeface="Courier New" panose="02070309020205020404" pitchFamily="49" charset="0"/>
              <a:buChar char="o"/>
              <a:defRPr sz="1400"/>
            </a:lvl5pPr>
            <a:lvl6pPr marL="685783" indent="-228594">
              <a:buClrTx/>
              <a:buSzPct val="90000"/>
              <a:buFont typeface="Courier New" panose="02070309020205020404" pitchFamily="49" charset="0"/>
              <a:buChar char="o"/>
              <a:defRPr sz="1400"/>
            </a:lvl6pPr>
            <a:lvl7pPr marL="685783" indent="-228594">
              <a:buFont typeface="Courier New" panose="02070309020205020404" pitchFamily="49" charset="0"/>
              <a:buChar char="o"/>
              <a:defRPr sz="1400"/>
            </a:lvl7pPr>
            <a:lvl8pPr marL="685783" indent="-228594">
              <a:buFont typeface="Courier New" panose="02070309020205020404" pitchFamily="49" charset="0"/>
              <a:buChar char="o"/>
              <a:defRPr sz="1400"/>
            </a:lvl8pPr>
            <a:lvl9pPr marL="685783" indent="-228594">
              <a:buClrTx/>
              <a:buFont typeface="Courier New" panose="02070309020205020404" pitchFamily="49" charset="0"/>
              <a:buChar char="o"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 2020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506568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edia Placeholder 7">
            <a:extLst>
              <a:ext uri="{FF2B5EF4-FFF2-40B4-BE49-F238E27FC236}">
                <a16:creationId xmlns:a16="http://schemas.microsoft.com/office/drawing/2014/main" id="{C20B5319-2B45-4252-BEAB-FDF0E14B7070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6205728" y="1682496"/>
            <a:ext cx="5986272" cy="44256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Insert Media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E423FB-65E5-44B7-A219-A6E67DC3F2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8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61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Numbered text on 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9792" y="1682496"/>
            <a:ext cx="5482336" cy="4425696"/>
          </a:xfrm>
        </p:spPr>
        <p:txBody>
          <a:bodyPr/>
          <a:lstStyle>
            <a:lvl1pPr marL="228594" indent="-228594">
              <a:buFont typeface="+mj-lt"/>
              <a:buAutoNum type="arabicPeriod"/>
              <a:defRPr/>
            </a:lvl1pPr>
            <a:lvl2pPr marL="0" indent="0">
              <a:buNone/>
              <a:defRPr sz="1400">
                <a:solidFill>
                  <a:schemeClr val="tx2"/>
                </a:solidFill>
              </a:defRPr>
            </a:lvl2pPr>
            <a:lvl3pPr marL="228594" indent="-228594">
              <a:buClrTx/>
              <a:buSzPct val="125000"/>
              <a:buFont typeface="Arial" panose="020B0604020202020204" pitchFamily="34" charset="0"/>
              <a:buChar char="•"/>
              <a:defRPr sz="1400"/>
            </a:lvl3pPr>
            <a:lvl4pPr marL="457189" indent="-228594">
              <a:buClrTx/>
              <a:buSzPct val="90000"/>
              <a:buFont typeface="Arial" panose="020B0604020202020204" pitchFamily="34" charset="0"/>
              <a:buChar char="–"/>
              <a:defRPr sz="1400"/>
            </a:lvl4pPr>
            <a:lvl5pPr marL="685783" indent="-228594">
              <a:buClrTx/>
              <a:buSzPct val="90000"/>
              <a:buFont typeface="Courier New" panose="02070309020205020404" pitchFamily="49" charset="0"/>
              <a:buChar char="o"/>
              <a:defRPr sz="1400"/>
            </a:lvl5pPr>
            <a:lvl6pPr marL="685783" indent="-228594">
              <a:buClrTx/>
              <a:buSzPct val="90000"/>
              <a:buFont typeface="Courier New" panose="02070309020205020404" pitchFamily="49" charset="0"/>
              <a:buChar char="o"/>
              <a:defRPr sz="1400"/>
            </a:lvl6pPr>
            <a:lvl7pPr marL="685783" indent="-228594">
              <a:buClrTx/>
              <a:buFont typeface="Courier New" panose="02070309020205020404" pitchFamily="49" charset="0"/>
              <a:buChar char="o"/>
              <a:defRPr sz="1400"/>
            </a:lvl7pPr>
            <a:lvl8pPr marL="685783" indent="-228594">
              <a:buClrTx/>
              <a:buFont typeface="Courier New" panose="02070309020205020404" pitchFamily="49" charset="0"/>
              <a:buChar char="o"/>
              <a:defRPr sz="1400"/>
            </a:lvl8pPr>
            <a:lvl9pPr marL="685783" indent="-228594">
              <a:buClrTx/>
              <a:buFont typeface="Courier New" panose="02070309020205020404" pitchFamily="49" charset="0"/>
              <a:buChar char="o"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2064" y="1682496"/>
            <a:ext cx="5486400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 2020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506568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A665A60-4126-4C36-935C-5B20305506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8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718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Header, Picture &amp; Numb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9792" y="1682496"/>
            <a:ext cx="5482336" cy="4425696"/>
          </a:xfrm>
        </p:spPr>
        <p:txBody>
          <a:bodyPr/>
          <a:lstStyle>
            <a:lvl1pPr marL="228594" indent="-228594">
              <a:buFont typeface="+mj-lt"/>
              <a:buAutoNum type="arabicPeriod"/>
              <a:defRPr/>
            </a:lvl1pPr>
            <a:lvl2pPr marL="0" indent="0">
              <a:buNone/>
              <a:defRPr sz="1400">
                <a:solidFill>
                  <a:schemeClr val="tx2"/>
                </a:solidFill>
              </a:defRPr>
            </a:lvl2pPr>
            <a:lvl3pPr marL="228594" indent="-228594">
              <a:buClrTx/>
              <a:buSzPct val="125000"/>
              <a:buFont typeface="Arial" panose="020B0604020202020204" pitchFamily="34" charset="0"/>
              <a:buChar char="•"/>
              <a:defRPr sz="1400"/>
            </a:lvl3pPr>
            <a:lvl4pPr marL="457189" indent="-228594">
              <a:buClrTx/>
              <a:buSzPct val="90000"/>
              <a:buFont typeface="Arial" panose="020B0604020202020204" pitchFamily="34" charset="0"/>
              <a:buChar char="–"/>
              <a:defRPr sz="1400"/>
            </a:lvl4pPr>
            <a:lvl5pPr marL="685783" indent="-228594">
              <a:buClrTx/>
              <a:buSzPct val="90000"/>
              <a:buFont typeface="Courier New" panose="02070309020205020404" pitchFamily="49" charset="0"/>
              <a:buChar char="o"/>
              <a:defRPr sz="1400"/>
            </a:lvl5pPr>
            <a:lvl6pPr marL="685783" indent="-228594">
              <a:buClrTx/>
              <a:buSzPct val="90000"/>
              <a:buFont typeface="Courier New" panose="02070309020205020404" pitchFamily="49" charset="0"/>
              <a:buChar char="o"/>
              <a:defRPr sz="1400"/>
            </a:lvl6pPr>
            <a:lvl7pPr marL="685783" indent="-228594">
              <a:buClrTx/>
              <a:buFont typeface="Courier New" panose="02070309020205020404" pitchFamily="49" charset="0"/>
              <a:buChar char="o"/>
              <a:defRPr sz="1400"/>
            </a:lvl7pPr>
            <a:lvl8pPr marL="685783" indent="-228594">
              <a:buClrTx/>
              <a:buFont typeface="Courier New" panose="02070309020205020404" pitchFamily="49" charset="0"/>
              <a:buChar char="o"/>
              <a:defRPr sz="1400"/>
            </a:lvl8pPr>
            <a:lvl9pPr marL="685783" indent="-228594">
              <a:buClrTx/>
              <a:buFont typeface="Courier New" panose="02070309020205020404" pitchFamily="49" charset="0"/>
              <a:buChar char="o"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 2020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506568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B791A77E-A9F3-439D-B41C-153F4D9DA61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1682496"/>
            <a:ext cx="5998464" cy="44256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101BBA-D0AC-40A0-823F-9602CC0602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8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6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F1FCDD-9A69-4405-B89F-CFDAF1874A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8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609600" y="3132080"/>
            <a:ext cx="6705600" cy="526298"/>
          </a:xfrm>
        </p:spPr>
        <p:txBody>
          <a:bodyPr anchor="b">
            <a:spAutoFit/>
          </a:bodyPr>
          <a:lstStyle>
            <a:lvl1pPr algn="l">
              <a:defRPr sz="3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600" y="4157475"/>
            <a:ext cx="6705600" cy="538609"/>
          </a:xfrm>
        </p:spPr>
        <p:txBody>
          <a:bodyPr>
            <a:spAutoFit/>
          </a:bodyPr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2pPr>
            <a:lvl3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3pPr>
            <a:lvl4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5pPr>
            <a:lvl6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6pPr>
            <a:lvl7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7pPr>
            <a:lvl8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8pPr>
            <a:lvl9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600" y="6362272"/>
            <a:ext cx="6705600" cy="115416"/>
          </a:xfrm>
        </p:spPr>
        <p:txBody>
          <a:bodyPr>
            <a:spAutoFit/>
          </a:bodyPr>
          <a:lstStyle>
            <a:lvl1pPr>
              <a:defRPr sz="750">
                <a:solidFill>
                  <a:schemeClr val="bg1"/>
                </a:solidFill>
              </a:defRPr>
            </a:lvl1pPr>
            <a:lvl2pPr marL="0" indent="0">
              <a:defRPr sz="750">
                <a:solidFill>
                  <a:schemeClr val="bg1"/>
                </a:solidFill>
              </a:defRPr>
            </a:lvl2pPr>
            <a:lvl3pPr marL="0" indent="0">
              <a:defRPr sz="750">
                <a:solidFill>
                  <a:schemeClr val="bg1"/>
                </a:solidFill>
              </a:defRPr>
            </a:lvl3pPr>
            <a:lvl4pPr marL="0" indent="0">
              <a:defRPr sz="750">
                <a:solidFill>
                  <a:schemeClr val="bg1"/>
                </a:solidFill>
              </a:defRPr>
            </a:lvl4pPr>
            <a:lvl5pPr marL="0" indent="0">
              <a:defRPr sz="750">
                <a:solidFill>
                  <a:schemeClr val="bg1"/>
                </a:solidFill>
              </a:defRPr>
            </a:lvl5pPr>
            <a:lvl6pPr marL="0" indent="0">
              <a:defRPr sz="750">
                <a:solidFill>
                  <a:schemeClr val="bg1"/>
                </a:solidFill>
              </a:defRPr>
            </a:lvl6pPr>
            <a:lvl7pPr marL="0" indent="0">
              <a:defRPr sz="750">
                <a:solidFill>
                  <a:schemeClr val="bg1"/>
                </a:solidFill>
              </a:defRPr>
            </a:lvl7pPr>
            <a:lvl8pPr marL="0" indent="0">
              <a:defRPr sz="750">
                <a:solidFill>
                  <a:schemeClr val="bg1"/>
                </a:solidFill>
              </a:defRPr>
            </a:lvl8pPr>
            <a:lvl9pPr marL="0" indent="0">
              <a:defRPr sz="75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@ 2020 Cognizant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69F7CB-0D67-49E0-9197-CA57AE8A17CA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609600" y="3904765"/>
            <a:ext cx="3048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E4D59F9-56F9-4A49-9196-51BDC9B073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2" y="512064"/>
            <a:ext cx="3181207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89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Header, Media &amp; Numb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09792" y="1682496"/>
            <a:ext cx="5482336" cy="4425696"/>
          </a:xfrm>
        </p:spPr>
        <p:txBody>
          <a:bodyPr/>
          <a:lstStyle>
            <a:lvl1pPr marL="228594" indent="-228594">
              <a:buFont typeface="+mj-lt"/>
              <a:buAutoNum type="arabicPeriod"/>
              <a:defRPr/>
            </a:lvl1pPr>
            <a:lvl2pPr marL="0" indent="0">
              <a:buNone/>
              <a:defRPr sz="1400">
                <a:solidFill>
                  <a:schemeClr val="tx2"/>
                </a:solidFill>
              </a:defRPr>
            </a:lvl2pPr>
            <a:lvl3pPr marL="228594" indent="-228594">
              <a:buClrTx/>
              <a:buSzPct val="125000"/>
              <a:buFont typeface="Arial" panose="020B0604020202020204" pitchFamily="34" charset="0"/>
              <a:buChar char="•"/>
              <a:defRPr sz="1400"/>
            </a:lvl3pPr>
            <a:lvl4pPr marL="457189" indent="-228594">
              <a:buClrTx/>
              <a:buSzPct val="90000"/>
              <a:buFont typeface="Arial" panose="020B0604020202020204" pitchFamily="34" charset="0"/>
              <a:buChar char="–"/>
              <a:defRPr sz="1400"/>
            </a:lvl4pPr>
            <a:lvl5pPr marL="685783" indent="-228594">
              <a:buClrTx/>
              <a:buSzPct val="90000"/>
              <a:buFont typeface="Courier New" panose="02070309020205020404" pitchFamily="49" charset="0"/>
              <a:buChar char="o"/>
              <a:defRPr sz="1400"/>
            </a:lvl5pPr>
            <a:lvl6pPr marL="685783" indent="-228594">
              <a:buClrTx/>
              <a:buSzPct val="90000"/>
              <a:buFont typeface="Courier New" panose="02070309020205020404" pitchFamily="49" charset="0"/>
              <a:buChar char="o"/>
              <a:defRPr sz="1400"/>
            </a:lvl6pPr>
            <a:lvl7pPr marL="685783" indent="-228594">
              <a:buClrTx/>
              <a:buFont typeface="Courier New" panose="02070309020205020404" pitchFamily="49" charset="0"/>
              <a:buChar char="o"/>
              <a:defRPr sz="1400"/>
            </a:lvl7pPr>
            <a:lvl8pPr marL="685783" indent="-228594">
              <a:buClrTx/>
              <a:buFont typeface="Courier New" panose="02070309020205020404" pitchFamily="49" charset="0"/>
              <a:buChar char="o"/>
              <a:defRPr sz="1400"/>
            </a:lvl8pPr>
            <a:lvl9pPr marL="685783" indent="-228594">
              <a:buClrTx/>
              <a:buFont typeface="Courier New" panose="02070309020205020404" pitchFamily="49" charset="0"/>
              <a:buChar char="o"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B50EE-F85F-414C-BE60-AD14E1007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80250-28FD-4174-9EB0-1AD32A5E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 2020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D98C7-B739-4171-A506-25C2647C3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871DB6-0162-4A88-A1DE-BA2AD504F4FC}"/>
              </a:ext>
            </a:extLst>
          </p:cNvPr>
          <p:cNvCxnSpPr>
            <a:cxnSpLocks/>
          </p:cNvCxnSpPr>
          <p:nvPr userDrawn="1"/>
        </p:nvCxnSpPr>
        <p:spPr>
          <a:xfrm>
            <a:off x="506568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edia Placeholder 7">
            <a:extLst>
              <a:ext uri="{FF2B5EF4-FFF2-40B4-BE49-F238E27FC236}">
                <a16:creationId xmlns:a16="http://schemas.microsoft.com/office/drawing/2014/main" id="{7A841180-8D0B-4829-9826-A334842E6739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0" y="1682496"/>
            <a:ext cx="5998464" cy="4425696"/>
          </a:xfrm>
        </p:spPr>
        <p:txBody>
          <a:bodyPr anchor="ctr"/>
          <a:lstStyle>
            <a:lvl1pPr marL="0" marR="0" indent="0" algn="ctr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Media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714AE5-4850-4466-8C9F-DD59FC000F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8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256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dvance Divider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81C643-B400-4457-BA76-DC5CEB304A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0"/>
            <a:ext cx="1231769" cy="6858000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7296" y="1633728"/>
            <a:ext cx="8961120" cy="2292096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  <a:lvl2pPr marL="231770" indent="-231770">
              <a:buNone/>
              <a:defRPr sz="4400">
                <a:solidFill>
                  <a:schemeClr val="tx1"/>
                </a:solidFill>
              </a:defRPr>
            </a:lvl2pPr>
            <a:lvl3pPr marL="228594" indent="-228594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6pPr>
            <a:lvl7pPr marL="0" indent="0">
              <a:buClrTx/>
              <a:buNone/>
              <a:defRPr sz="1200" i="1">
                <a:solidFill>
                  <a:schemeClr val="tx1"/>
                </a:solidFill>
              </a:defRPr>
            </a:lvl7pPr>
            <a:lvl8pPr marL="0" indent="0">
              <a:buClrTx/>
              <a:buNone/>
              <a:defRPr sz="1200" i="1">
                <a:solidFill>
                  <a:schemeClr val="tx1"/>
                </a:solidFill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315200" y="6400800"/>
            <a:ext cx="1219200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987295" y="6400800"/>
            <a:ext cx="6096000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@ 2020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>
          <a:xfrm>
            <a:off x="414528" y="6400800"/>
            <a:ext cx="304800" cy="2072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1987295" y="1463040"/>
            <a:ext cx="896112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B0FBDCD-BEEF-402D-8FD6-B67C618D65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8872769" y="6359704"/>
            <a:ext cx="1704217" cy="3657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780" y="6312286"/>
            <a:ext cx="1135976" cy="38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3498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3712" y="1633728"/>
            <a:ext cx="8961120" cy="2292096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tx1"/>
                </a:solidFill>
              </a:defRPr>
            </a:lvl1pPr>
            <a:lvl2pPr marL="231770" indent="-231770">
              <a:buNone/>
              <a:defRPr sz="4400">
                <a:solidFill>
                  <a:schemeClr val="tx1"/>
                </a:solidFill>
              </a:defRPr>
            </a:lvl2pPr>
            <a:lvl3pPr marL="228594" indent="-228594">
              <a:buClrTx/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+mn-lt"/>
              </a:defRPr>
            </a:lvl6pPr>
            <a:lvl7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7pPr>
            <a:lvl8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43712" y="6400800"/>
            <a:ext cx="6096000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@ 2020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14528" y="6400800"/>
            <a:ext cx="304800" cy="2072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743712" y="1463040"/>
            <a:ext cx="896112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563F996-94D9-4E07-B4CD-3CF1568075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8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35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Divider / 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3712" y="1633728"/>
            <a:ext cx="8961120" cy="2292096"/>
          </a:xfrm>
        </p:spPr>
        <p:txBody>
          <a:bodyPr anchor="t" anchorCtr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  <a:lvl2pPr marL="231770" indent="-231770">
              <a:buNone/>
              <a:defRPr sz="4400">
                <a:solidFill>
                  <a:schemeClr val="bg1"/>
                </a:solidFill>
              </a:defRPr>
            </a:lvl2pPr>
            <a:lvl3pPr marL="228594" indent="-228594">
              <a:buClrTx/>
              <a:buSzPct val="125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bg1"/>
                </a:solidFill>
                <a:latin typeface="+mn-lt"/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bg1"/>
                </a:solidFill>
                <a:latin typeface="+mn-lt"/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bg1"/>
                </a:solidFill>
                <a:latin typeface="+mn-lt"/>
              </a:defRPr>
            </a:lvl6pPr>
            <a:lvl7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bg1"/>
                </a:solidFill>
                <a:latin typeface="+mn-lt"/>
              </a:defRPr>
            </a:lvl7pPr>
            <a:lvl8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bg1"/>
                </a:solidFill>
                <a:latin typeface="+mn-lt"/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43712" y="6400800"/>
            <a:ext cx="6096000" cy="2072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@ 2020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14528" y="6400800"/>
            <a:ext cx="304800" cy="2072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37EAAD-C2F6-40CC-8C2D-A4C3970B3E6F}"/>
              </a:ext>
            </a:extLst>
          </p:cNvPr>
          <p:cNvCxnSpPr>
            <a:cxnSpLocks/>
          </p:cNvCxnSpPr>
          <p:nvPr userDrawn="1"/>
        </p:nvCxnSpPr>
        <p:spPr>
          <a:xfrm>
            <a:off x="743712" y="1463040"/>
            <a:ext cx="89611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990A6E3-DE2F-40B3-955E-42C3550BD2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8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647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48B4-F4ED-4DA0-AE35-136D1133A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5DC66A-BAB7-4355-9ED4-0CA743C61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E53A72-E1D6-4692-98EC-6243614B7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 2020 Cognizant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49D8E0-67E3-4D7E-847C-95CFA1F84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92D58F-27A5-440B-BDDC-757CC6F1E323}"/>
              </a:ext>
            </a:extLst>
          </p:cNvPr>
          <p:cNvCxnSpPr>
            <a:cxnSpLocks/>
          </p:cNvCxnSpPr>
          <p:nvPr userDrawn="1"/>
        </p:nvCxnSpPr>
        <p:spPr>
          <a:xfrm>
            <a:off x="506568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E5CE040-C0D3-40BD-8063-A2DF101E8B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8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08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09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5A1AF48-9BFD-46FF-86A7-B5574951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6" y="365760"/>
            <a:ext cx="11176583" cy="10607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0A9DCA-C8FA-4C09-B99A-DC34A0B4293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E9C752-D058-463B-9E84-F0D0FB1AA23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@ 2020 Cognizant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D1AAD6-6BF9-44BD-8B5E-441D9E17EC6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E2704D-D973-44F5-AFE3-5458B42961F6}"/>
              </a:ext>
            </a:extLst>
          </p:cNvPr>
          <p:cNvCxnSpPr>
            <a:cxnSpLocks/>
          </p:cNvCxnSpPr>
          <p:nvPr userDrawn="1"/>
        </p:nvCxnSpPr>
        <p:spPr>
          <a:xfrm>
            <a:off x="506568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59E830F-3EEF-43CF-8DA5-7C9FAB97A0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8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342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096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ctr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723C8-B7B3-4950-BDEC-A8C820F2E9F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67F4B0-9013-4E9E-9C02-E80308C894B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@ 2020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F68D0-3D52-4AAE-BAD5-E685A44EC43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C0B7B8-5D2E-4DC2-8ED6-129DC4E412E4}"/>
              </a:ext>
            </a:extLst>
          </p:cNvPr>
          <p:cNvCxnSpPr>
            <a:cxnSpLocks/>
          </p:cNvCxnSpPr>
          <p:nvPr userDrawn="1"/>
        </p:nvCxnSpPr>
        <p:spPr>
          <a:xfrm>
            <a:off x="506568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5555C70-7666-4B1C-BD96-58FC37C94F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8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578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" y="4267200"/>
            <a:ext cx="12191999" cy="1828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6472576-AA86-442F-942A-4D33C4E2B31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12064" y="365760"/>
            <a:ext cx="11180064" cy="3657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071916-F690-4209-B46C-EC1B2FCDBE7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82348C-75B0-4FAD-B938-374E4C3CF7C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@ 2020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8C4C5-03BD-4CB4-9145-5AD4CD061F5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861592-E564-44B4-A852-0D4E56011C1F}"/>
              </a:ext>
            </a:extLst>
          </p:cNvPr>
          <p:cNvCxnSpPr>
            <a:cxnSpLocks/>
          </p:cNvCxnSpPr>
          <p:nvPr userDrawn="1"/>
        </p:nvCxnSpPr>
        <p:spPr>
          <a:xfrm>
            <a:off x="506568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2063E46-1CE4-4B18-8360-8C206F79FA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8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302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096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media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D9B5BD-B7AB-4911-895E-9E202985C17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C5353D-C3F0-4610-AC96-51E1C3E2453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@ 2020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81F65-3889-43EC-925C-AE198E6C39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A89284-C4DA-40FB-8673-D09F327E1187}"/>
              </a:ext>
            </a:extLst>
          </p:cNvPr>
          <p:cNvCxnSpPr>
            <a:cxnSpLocks/>
          </p:cNvCxnSpPr>
          <p:nvPr userDrawn="1"/>
        </p:nvCxnSpPr>
        <p:spPr>
          <a:xfrm>
            <a:off x="506568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E404F8E-3569-4CB7-9779-AC1B195F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8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649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524000"/>
            <a:ext cx="12192000" cy="4572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media here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701FDA-857B-4B97-A1E3-A1B888D9C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6" y="365760"/>
            <a:ext cx="11176583" cy="10607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6CC38F-9F2A-422F-979B-8828A725FA8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87D2D-86BD-4F81-ABB2-617104A445E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@ 2020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DFD90-6BB1-437F-9F87-F0EE11D6B0F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E7E8EB-BBE8-401F-8C15-7A754DD1C2CB}"/>
              </a:ext>
            </a:extLst>
          </p:cNvPr>
          <p:cNvCxnSpPr>
            <a:cxnSpLocks/>
          </p:cNvCxnSpPr>
          <p:nvPr userDrawn="1"/>
        </p:nvCxnSpPr>
        <p:spPr>
          <a:xfrm>
            <a:off x="506568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2F5B8BF-A1CE-42CC-ACF4-0A5192FDE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8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85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 Cov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609600" y="3132080"/>
            <a:ext cx="6705600" cy="526298"/>
          </a:xfrm>
        </p:spPr>
        <p:txBody>
          <a:bodyPr anchor="b">
            <a:spAutoFit/>
          </a:bodyPr>
          <a:lstStyle>
            <a:lvl1pPr algn="l">
              <a:defRPr sz="3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609600" y="4157475"/>
            <a:ext cx="6705600" cy="538609"/>
          </a:xfrm>
        </p:spPr>
        <p:txBody>
          <a:bodyPr>
            <a:spAutoFit/>
          </a:bodyPr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200">
                <a:solidFill>
                  <a:schemeClr val="bg1"/>
                </a:solidFill>
              </a:defRPr>
            </a:lvl2pPr>
            <a:lvl3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3pPr>
            <a:lvl4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5pPr>
            <a:lvl6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6pPr>
            <a:lvl7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7pPr>
            <a:lvl8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8pPr>
            <a:lvl9pPr marL="228594" indent="-228594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600" y="6362272"/>
            <a:ext cx="6705600" cy="115416"/>
          </a:xfrm>
        </p:spPr>
        <p:txBody>
          <a:bodyPr>
            <a:spAutoFit/>
          </a:bodyPr>
          <a:lstStyle>
            <a:lvl1pPr>
              <a:defRPr sz="750">
                <a:solidFill>
                  <a:schemeClr val="bg1"/>
                </a:solidFill>
              </a:defRPr>
            </a:lvl1pPr>
            <a:lvl2pPr marL="0" indent="0">
              <a:defRPr sz="750">
                <a:solidFill>
                  <a:schemeClr val="bg1"/>
                </a:solidFill>
              </a:defRPr>
            </a:lvl2pPr>
            <a:lvl3pPr marL="0" indent="0">
              <a:defRPr sz="750">
                <a:solidFill>
                  <a:schemeClr val="bg1"/>
                </a:solidFill>
              </a:defRPr>
            </a:lvl3pPr>
            <a:lvl4pPr marL="0" indent="0">
              <a:defRPr sz="750">
                <a:solidFill>
                  <a:schemeClr val="bg1"/>
                </a:solidFill>
              </a:defRPr>
            </a:lvl4pPr>
            <a:lvl5pPr marL="0" indent="0">
              <a:defRPr sz="750">
                <a:solidFill>
                  <a:schemeClr val="bg1"/>
                </a:solidFill>
              </a:defRPr>
            </a:lvl5pPr>
            <a:lvl6pPr marL="0" indent="0">
              <a:defRPr sz="750">
                <a:solidFill>
                  <a:schemeClr val="bg1"/>
                </a:solidFill>
              </a:defRPr>
            </a:lvl6pPr>
            <a:lvl7pPr marL="0" indent="0">
              <a:defRPr sz="750">
                <a:solidFill>
                  <a:schemeClr val="bg1"/>
                </a:solidFill>
              </a:defRPr>
            </a:lvl7pPr>
            <a:lvl8pPr marL="0" indent="0">
              <a:defRPr sz="750">
                <a:solidFill>
                  <a:schemeClr val="bg1"/>
                </a:solidFill>
              </a:defRPr>
            </a:lvl8pPr>
            <a:lvl9pPr marL="0" indent="0">
              <a:defRPr sz="75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@ 2020 Cognizant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69F7CB-0D67-49E0-9197-CA57AE8A17CA}"/>
              </a:ext>
            </a:extLst>
          </p:cNvPr>
          <p:cNvCxnSpPr>
            <a:cxnSpLocks/>
          </p:cNvCxnSpPr>
          <p:nvPr userDrawn="1"/>
        </p:nvCxnSpPr>
        <p:spPr bwMode="white">
          <a:xfrm>
            <a:off x="609600" y="3904765"/>
            <a:ext cx="3048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E4D59F9-56F9-4A49-9196-51BDC9B073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9602" y="512064"/>
            <a:ext cx="3181207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507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728" y="365764"/>
            <a:ext cx="5486400" cy="573023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Media Placeholder 15">
            <a:extLst>
              <a:ext uri="{FF2B5EF4-FFF2-40B4-BE49-F238E27FC236}">
                <a16:creationId xmlns:a16="http://schemas.microsoft.com/office/drawing/2014/main" id="{CEB5CA12-0E7C-45C9-92C9-E64DA0065752}"/>
              </a:ext>
            </a:extLst>
          </p:cNvPr>
          <p:cNvSpPr>
            <a:spLocks noGrp="1"/>
          </p:cNvSpPr>
          <p:nvPr>
            <p:ph type="media" sz="quarter" idx="17" hasCustomPrompt="1"/>
          </p:nvPr>
        </p:nvSpPr>
        <p:spPr>
          <a:xfrm>
            <a:off x="0" y="0"/>
            <a:ext cx="5998464" cy="6096000"/>
          </a:xfrm>
        </p:spPr>
        <p:txBody>
          <a:bodyPr anchor="ctr"/>
          <a:lstStyle>
            <a:lvl1pPr marL="0" marR="0" indent="0" algn="ctr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media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F91859-85A6-4652-BB50-DE18F40DAE17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9760E2-6197-4679-A293-2A1317EFAB4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@ 2020 Cognizant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F677D8-5DFC-45CA-854E-7E2FDF7D479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B6A4D1D-419D-453A-9A35-9EF2960602A8}"/>
              </a:ext>
            </a:extLst>
          </p:cNvPr>
          <p:cNvCxnSpPr>
            <a:cxnSpLocks/>
          </p:cNvCxnSpPr>
          <p:nvPr userDrawn="1"/>
        </p:nvCxnSpPr>
        <p:spPr>
          <a:xfrm>
            <a:off x="506568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AA30451-9D03-4FA5-AF5E-920706E8ED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8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400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728" y="365762"/>
            <a:ext cx="5486400" cy="573023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E3F330-9F76-4B2D-936C-BA16606110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" y="0"/>
            <a:ext cx="5998633" cy="6096000"/>
          </a:xfrm>
        </p:spPr>
        <p:txBody>
          <a:bodyPr anchor="ctr"/>
          <a:lstStyle>
            <a:lvl1pPr marL="0" marR="0" indent="0" algn="ctr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C1D49F-49AB-492E-AADA-3FDC394DFDF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7AAB2-79C4-4D8A-B367-D69C5CB9771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@ 2020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EC04C-1500-45F6-8042-1CE988757A4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92DAA9B-CFA7-4AA1-B116-CD98263A7298}"/>
              </a:ext>
            </a:extLst>
          </p:cNvPr>
          <p:cNvCxnSpPr>
            <a:cxnSpLocks/>
          </p:cNvCxnSpPr>
          <p:nvPr userDrawn="1"/>
        </p:nvCxnSpPr>
        <p:spPr>
          <a:xfrm>
            <a:off x="506568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3F9A740-E5A2-4D3A-836A-46E192FC21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8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389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D512A5-02AD-4CE7-95D7-2098ED248C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7970"/>
            <a:ext cx="12177836" cy="68500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864" y="2438400"/>
            <a:ext cx="10363200" cy="438912"/>
          </a:xfrm>
        </p:spPr>
        <p:txBody>
          <a:bodyPr anchor="b" anchorCtr="0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16864" y="3255264"/>
            <a:ext cx="10363200" cy="8412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tx1"/>
                </a:solidFill>
              </a:defRPr>
            </a:lvl2pPr>
            <a:lvl3pPr marL="0" indent="0">
              <a:buNone/>
              <a:defRPr sz="2000">
                <a:solidFill>
                  <a:schemeClr val="tx1"/>
                </a:solidFill>
              </a:defRPr>
            </a:lvl3pPr>
            <a:lvl4pPr marL="0" indent="0">
              <a:buNone/>
              <a:defRPr sz="2000">
                <a:solidFill>
                  <a:schemeClr val="tx1"/>
                </a:solidFill>
              </a:defRPr>
            </a:lvl4pPr>
            <a:lvl5pPr marL="0" indent="0">
              <a:buNone/>
              <a:defRPr sz="2000">
                <a:solidFill>
                  <a:schemeClr val="tx1"/>
                </a:solidFill>
              </a:defRPr>
            </a:lvl5pPr>
            <a:lvl6pPr marL="0" indent="0">
              <a:buNone/>
              <a:defRPr sz="2000">
                <a:solidFill>
                  <a:schemeClr val="tx1"/>
                </a:solidFill>
              </a:defRPr>
            </a:lvl6pPr>
            <a:lvl7pPr marL="0" indent="0">
              <a:buNone/>
              <a:defRPr sz="2000">
                <a:solidFill>
                  <a:schemeClr val="tx1"/>
                </a:solidFill>
              </a:defRPr>
            </a:lvl7pPr>
            <a:lvl8pPr marL="0" indent="0">
              <a:buNone/>
              <a:defRPr sz="2000">
                <a:solidFill>
                  <a:schemeClr val="tx1"/>
                </a:solidFill>
              </a:defRPr>
            </a:lvl8pPr>
            <a:lvl9pPr marL="0" indent="0">
              <a:buNone/>
              <a:defRPr sz="20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Email (optional)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784205" y="-12963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>
              <a:solidFill>
                <a:schemeClr val="tx2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FA5237-4D06-4CB8-B81D-E6E000044E96}"/>
              </a:ext>
            </a:extLst>
          </p:cNvPr>
          <p:cNvCxnSpPr>
            <a:cxnSpLocks/>
          </p:cNvCxnSpPr>
          <p:nvPr userDrawn="1"/>
        </p:nvCxnSpPr>
        <p:spPr>
          <a:xfrm>
            <a:off x="814852" y="3066288"/>
            <a:ext cx="2478245" cy="0"/>
          </a:xfrm>
          <a:prstGeom prst="line">
            <a:avLst/>
          </a:prstGeom>
          <a:ln>
            <a:solidFill>
              <a:srgbClr val="00A4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BBC5B1-60EC-4841-A052-A7EA104709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7936918" y="493776"/>
            <a:ext cx="3181207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61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Picture &amp; Number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2BD88AD-BF9F-4A95-ACE0-0665F32F8D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28032" y="1682496"/>
            <a:ext cx="6855968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3457" indent="-283457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400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3pPr>
            <a:lvl4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4pPr>
            <a:lvl5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6pPr>
            <a:lvl7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marL="457189" lvl="1" indent="-457189">
              <a:buNone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33B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A7A5CEAD-8DF7-4847-A3C5-A3EBD2E6DC6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8001" y="1682495"/>
            <a:ext cx="3676651" cy="4425696"/>
          </a:xfrm>
          <a:noFill/>
        </p:spPr>
        <p:txBody>
          <a:bodyPr/>
          <a:lstStyle>
            <a:lvl1pPr marL="0" marR="0" indent="0" algn="l" defTabSz="457189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457189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Drag picture to placeholder or click icon to add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CB4A54-5341-4A6F-9733-3D09E3B0E7F5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9F96F16-06EB-41EA-A547-8A5407FBCF4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@ 2020 Cognizant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CDF8484-6FCC-46A8-B1A4-B877ED71BD2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F8FABAD-01EF-483E-B2EF-403B57169C4D}"/>
              </a:ext>
            </a:extLst>
          </p:cNvPr>
          <p:cNvCxnSpPr>
            <a:cxnSpLocks/>
          </p:cNvCxnSpPr>
          <p:nvPr userDrawn="1"/>
        </p:nvCxnSpPr>
        <p:spPr>
          <a:xfrm>
            <a:off x="513261" y="6254496"/>
            <a:ext cx="1117886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42CD7C5-2D34-4C27-8DA0-D81A9530F1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8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63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&amp; Number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686D16-B817-4FD7-91EF-E75DCEECBD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3936" y="1682496"/>
            <a:ext cx="11180064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83457" indent="-283457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400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3pPr>
            <a:lvl4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4pPr>
            <a:lvl5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6pPr>
            <a:lvl7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0FADBE-3030-4F6C-88B1-C1A6FD63B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82AB7-CA5B-4BB2-9297-72F42A2F2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@ 2020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0976E-13F2-445E-A5C4-28915A05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11AD09-EFF5-4259-BC1F-AFBAA6EE5437}"/>
              </a:ext>
            </a:extLst>
          </p:cNvPr>
          <p:cNvCxnSpPr>
            <a:cxnSpLocks/>
          </p:cNvCxnSpPr>
          <p:nvPr userDrawn="1"/>
        </p:nvCxnSpPr>
        <p:spPr>
          <a:xfrm>
            <a:off x="513261" y="6254496"/>
            <a:ext cx="1117886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5BD48D0-E8C8-4058-B322-A6DC8E33D7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8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12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E17DD-19FC-4C3A-8168-1354DEB9B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" y="1682496"/>
            <a:ext cx="11180064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D511AA-6A21-4D17-A7EA-84E88C35C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1933" y="6400800"/>
            <a:ext cx="6096000" cy="207264"/>
          </a:xfrm>
        </p:spPr>
        <p:txBody>
          <a:bodyPr/>
          <a:lstStyle/>
          <a:p>
            <a:r>
              <a:rPr lang="en-US" dirty="0"/>
              <a:t>@ 2020 Cognizant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ECEAA4-0F33-4B6D-A269-0A7754EC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B07E44-2946-4C76-AAE8-51C4712E237F}"/>
              </a:ext>
            </a:extLst>
          </p:cNvPr>
          <p:cNvCxnSpPr>
            <a:cxnSpLocks/>
          </p:cNvCxnSpPr>
          <p:nvPr userDrawn="1"/>
        </p:nvCxnSpPr>
        <p:spPr>
          <a:xfrm>
            <a:off x="506568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B0FBDCD-BEEF-402D-8FD6-B67C618D65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91889" y="6359704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5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der &amp;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4" y="1682496"/>
            <a:ext cx="5486400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727" y="1682496"/>
            <a:ext cx="5486400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C4CB0-E1A6-4DBC-8C27-B432BF957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9FAE45-F8BC-40F3-9164-D36C18C3F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 2020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BC111-2740-46AF-A4EE-25875C41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1A41C7-0BA2-435B-A8CC-4AA343893F35}"/>
              </a:ext>
            </a:extLst>
          </p:cNvPr>
          <p:cNvCxnSpPr>
            <a:cxnSpLocks/>
          </p:cNvCxnSpPr>
          <p:nvPr userDrawn="1"/>
        </p:nvCxnSpPr>
        <p:spPr>
          <a:xfrm>
            <a:off x="506568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D86F33D-B3A6-4729-A0FB-5DC8F3DD4F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8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532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eader &amp; 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4" y="1682496"/>
            <a:ext cx="3584448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09872" y="1682496"/>
            <a:ext cx="3584448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617AA6AF-2E25-4B76-8264-0127F05158B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07680" y="1682496"/>
            <a:ext cx="3584448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7A35C2-C0F4-49D9-B722-67323A6F7F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8FFCDF-15C2-443A-9747-477B83B8CF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@ 2020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63F49-35A6-44FE-8D1B-AF1E3728CAC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6EBED9-9EFE-447A-BEE0-FCC12D286A78}"/>
              </a:ext>
            </a:extLst>
          </p:cNvPr>
          <p:cNvCxnSpPr>
            <a:cxnSpLocks/>
          </p:cNvCxnSpPr>
          <p:nvPr userDrawn="1"/>
        </p:nvCxnSpPr>
        <p:spPr>
          <a:xfrm>
            <a:off x="506568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87AFB02-A938-4E08-B29B-ED6F9D4431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8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03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 (1/3, 2/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1406E-2CA1-499E-A808-27B124490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5E847-C84C-457F-B901-2EEB12AD9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@ 2020 Cognizant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10D1C-F2EA-46B6-B35A-881C8F5C6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49C702-A52C-4836-AD09-FFA898A62A90}"/>
              </a:ext>
            </a:extLst>
          </p:cNvPr>
          <p:cNvCxnSpPr>
            <a:cxnSpLocks/>
          </p:cNvCxnSpPr>
          <p:nvPr userDrawn="1"/>
        </p:nvCxnSpPr>
        <p:spPr>
          <a:xfrm>
            <a:off x="506568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FD43C0D-A77C-4195-A4E0-023F5CDE94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981218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042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47BC-C135-4AF9-80CB-7EC49EFA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C3981-E47F-4B94-A56D-1A8F4B3B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064" y="1682496"/>
            <a:ext cx="11180064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17B5ED4-B674-4C32-9514-6C6A986BC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5200" y="6400800"/>
            <a:ext cx="1219200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B68013F-8083-4869-B1B8-42E270F30C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3440" y="6400800"/>
            <a:ext cx="6096000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>
                <a:solidFill>
                  <a:schemeClr val="tx1"/>
                </a:solidFill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 dirty="0"/>
              <a:t>@ 2020 Cognizant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2EC2F54-FE71-419F-B3E9-62861D2AA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2064" y="6400800"/>
            <a:ext cx="304800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chemeClr val="accent6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70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19" r:id="rId29"/>
    <p:sldLayoutId id="2147483720" r:id="rId30"/>
    <p:sldLayoutId id="2147483721" r:id="rId31"/>
    <p:sldLayoutId id="2147483722" r:id="rId32"/>
  </p:sldLayoutIdLst>
  <p:hf sldNum="0" hdr="0" ftr="0" dt="0"/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378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28594" indent="-228594" algn="l" defTabSz="914378" rtl="0" eaLnBrk="1" latinLnBrk="0" hangingPunct="1">
        <a:lnSpc>
          <a:spcPct val="100000"/>
        </a:lnSpc>
        <a:spcBef>
          <a:spcPts val="600"/>
        </a:spcBef>
        <a:buClrTx/>
        <a:buSzPct val="12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57189" indent="-228594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685783" indent="-228594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914378" indent="-228594" algn="l" defTabSz="914378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142972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1371566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1600160" indent="-228594" algn="l" defTabSz="914378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1600160" indent="-228594" algn="l" defTabSz="914378" rtl="0" eaLnBrk="1" latinLnBrk="0" hangingPunct="1">
        <a:lnSpc>
          <a:spcPct val="100000"/>
        </a:lnSpc>
        <a:spcBef>
          <a:spcPts val="400"/>
        </a:spcBef>
        <a:buClrTx/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132080"/>
            <a:ext cx="9753600" cy="526298"/>
          </a:xfrm>
        </p:spPr>
        <p:txBody>
          <a:bodyPr>
            <a:normAutofit fontScale="90000"/>
          </a:bodyPr>
          <a:lstStyle/>
          <a:p>
            <a:r>
              <a:rPr lang="en-US" dirty="0"/>
              <a:t>Angular (v14* - TIAA) &amp; Micro Front End Application                </a:t>
            </a:r>
            <a:br>
              <a:rPr lang="en-US" dirty="0"/>
            </a:br>
            <a:r>
              <a:rPr lang="en-US" dirty="0">
                <a:solidFill>
                  <a:schemeClr val="accent6"/>
                </a:solidFill>
              </a:rPr>
              <a:t>Session2  24/Aug/2023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09600" y="4157475"/>
            <a:ext cx="6705600" cy="276999"/>
          </a:xfrm>
        </p:spPr>
        <p:txBody>
          <a:bodyPr/>
          <a:lstStyle/>
          <a:p>
            <a:r>
              <a:rPr lang="en-US" dirty="0"/>
              <a:t>Paul</a:t>
            </a:r>
          </a:p>
        </p:txBody>
      </p:sp>
    </p:spTree>
    <p:extLst>
      <p:ext uri="{BB962C8B-B14F-4D97-AF65-F5344CB8AC3E}">
        <p14:creationId xmlns:p14="http://schemas.microsoft.com/office/powerpoint/2010/main" val="253304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968" y="383107"/>
            <a:ext cx="11180064" cy="396240"/>
          </a:xfrm>
        </p:spPr>
        <p:txBody>
          <a:bodyPr>
            <a:normAutofit fontScale="90000"/>
          </a:bodyPr>
          <a:lstStyle/>
          <a:p>
            <a:r>
              <a:rPr lang="en-US" sz="2000" b="1" dirty="0"/>
              <a:t>What is the use of Angular CLI</a:t>
            </a:r>
            <a:br>
              <a:rPr lang="en-US" sz="2000" b="1" dirty="0"/>
            </a:br>
            <a:r>
              <a:rPr lang="en-US" sz="2000" b="1" dirty="0"/>
              <a:t>?</a:t>
            </a:r>
          </a:p>
        </p:txBody>
      </p:sp>
      <p:sp>
        <p:nvSpPr>
          <p:cNvPr id="5" name="Rectangle 4"/>
          <p:cNvSpPr/>
          <p:nvPr/>
        </p:nvSpPr>
        <p:spPr>
          <a:xfrm>
            <a:off x="701335" y="1126391"/>
            <a:ext cx="107065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847F04-52AF-E73D-9711-A7911AA9E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685800"/>
            <a:ext cx="8343900" cy="3952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EF667F-9DA4-0F8C-93B5-B9D7C49CD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4743450"/>
            <a:ext cx="42291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67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968" y="383107"/>
            <a:ext cx="11180064" cy="396240"/>
          </a:xfrm>
        </p:spPr>
        <p:txBody>
          <a:bodyPr>
            <a:normAutofit fontScale="90000"/>
          </a:bodyPr>
          <a:lstStyle/>
          <a:p>
            <a:r>
              <a:rPr lang="en-US" sz="2000" b="1" dirty="0"/>
              <a:t>What is the use of Angular CLI</a:t>
            </a:r>
            <a:br>
              <a:rPr lang="en-US" sz="2000" b="1" dirty="0"/>
            </a:br>
            <a:r>
              <a:rPr lang="en-US" sz="2000" b="1" dirty="0"/>
              <a:t>?</a:t>
            </a:r>
          </a:p>
        </p:txBody>
      </p:sp>
      <p:sp>
        <p:nvSpPr>
          <p:cNvPr id="5" name="Rectangle 4"/>
          <p:cNvSpPr/>
          <p:nvPr/>
        </p:nvSpPr>
        <p:spPr>
          <a:xfrm>
            <a:off x="701335" y="1126391"/>
            <a:ext cx="107065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9C1897-69FB-20CD-F592-C8B0CB462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87" y="685800"/>
            <a:ext cx="97250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56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/>
        </p:nvSpPr>
        <p:spPr>
          <a:xfrm rot="16200000">
            <a:off x="1329915" y="2286000"/>
            <a:ext cx="3893372" cy="1676400"/>
          </a:xfrm>
          <a:prstGeom prst="triangle">
            <a:avLst/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39624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Components and Modules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9" name="Oval 8"/>
          <p:cNvSpPr/>
          <p:nvPr/>
        </p:nvSpPr>
        <p:spPr>
          <a:xfrm>
            <a:off x="221673" y="1981200"/>
            <a:ext cx="2216727" cy="221672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Difference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4B3640-C266-F040-2DC7-9F8866C3E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143000"/>
            <a:ext cx="8124825" cy="771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6D6EC5-1698-E646-332C-59A5CA8E5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1981200"/>
            <a:ext cx="8124825" cy="301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97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/>
        </p:nvSpPr>
        <p:spPr>
          <a:xfrm rot="16200000">
            <a:off x="1329915" y="2286000"/>
            <a:ext cx="3893372" cy="1676400"/>
          </a:xfrm>
          <a:prstGeom prst="triangle">
            <a:avLst/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39624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Components and Modules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9" name="Oval 8"/>
          <p:cNvSpPr/>
          <p:nvPr/>
        </p:nvSpPr>
        <p:spPr>
          <a:xfrm>
            <a:off x="231562" y="2015837"/>
            <a:ext cx="2216727" cy="221672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Difference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4B3640-C266-F040-2DC7-9F8866C3E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5" y="990600"/>
            <a:ext cx="8124825" cy="7715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05F755-E5F9-F2F9-2294-30F2F2200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798" y="1676400"/>
            <a:ext cx="7845639" cy="339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480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968" y="317793"/>
            <a:ext cx="11180064" cy="396240"/>
          </a:xfrm>
        </p:spPr>
        <p:txBody>
          <a:bodyPr>
            <a:normAutofit/>
          </a:bodyPr>
          <a:lstStyle/>
          <a:p>
            <a:r>
              <a:rPr lang="en-US" sz="2000" b="1" dirty="0"/>
              <a:t>What are decorators in Angular ?</a:t>
            </a:r>
          </a:p>
        </p:txBody>
      </p:sp>
      <p:sp>
        <p:nvSpPr>
          <p:cNvPr id="5" name="Rectangle 4"/>
          <p:cNvSpPr/>
          <p:nvPr/>
        </p:nvSpPr>
        <p:spPr>
          <a:xfrm>
            <a:off x="701335" y="1191705"/>
            <a:ext cx="107065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261A32-39C8-786E-7137-25E985FB5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777367"/>
            <a:ext cx="6286500" cy="82867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99D13C-0306-E1E4-2450-3F86804363A2}"/>
              </a:ext>
            </a:extLst>
          </p:cNvPr>
          <p:cNvSpPr txBox="1">
            <a:spLocks/>
          </p:cNvSpPr>
          <p:nvPr/>
        </p:nvSpPr>
        <p:spPr>
          <a:xfrm>
            <a:off x="1219200" y="2209920"/>
            <a:ext cx="11180064" cy="34563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3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b="1" dirty="0"/>
              <a:t>Types of Decorator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Class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b="1" dirty="0"/>
              <a:t>Property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b="1" dirty="0"/>
              <a:t>Method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b="1" dirty="0"/>
              <a:t>Parameter</a:t>
            </a:r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580914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968" y="317793"/>
            <a:ext cx="11180064" cy="396240"/>
          </a:xfrm>
        </p:spPr>
        <p:txBody>
          <a:bodyPr>
            <a:normAutofit/>
          </a:bodyPr>
          <a:lstStyle/>
          <a:p>
            <a:r>
              <a:rPr lang="en-US" sz="2000" b="1" dirty="0"/>
              <a:t>What are decorators in Angular ?</a:t>
            </a:r>
          </a:p>
        </p:txBody>
      </p:sp>
      <p:sp>
        <p:nvSpPr>
          <p:cNvPr id="5" name="Rectangle 4"/>
          <p:cNvSpPr/>
          <p:nvPr/>
        </p:nvSpPr>
        <p:spPr>
          <a:xfrm>
            <a:off x="701335" y="1191705"/>
            <a:ext cx="107065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261A32-39C8-786E-7137-25E985FB5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353608"/>
            <a:ext cx="6286500" cy="82867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99D13C-0306-E1E4-2450-3F86804363A2}"/>
              </a:ext>
            </a:extLst>
          </p:cNvPr>
          <p:cNvSpPr txBox="1">
            <a:spLocks/>
          </p:cNvSpPr>
          <p:nvPr/>
        </p:nvSpPr>
        <p:spPr>
          <a:xfrm>
            <a:off x="1219200" y="2209921"/>
            <a:ext cx="11180064" cy="39624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3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b="1" dirty="0"/>
              <a:t>Types of Decorator : Class</a:t>
            </a:r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9F5387-D976-A9B0-DACF-6BF75D9F5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987" y="2671762"/>
            <a:ext cx="858202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57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01335" y="1191705"/>
            <a:ext cx="107065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D44B53-6398-9932-9806-4AFBCEA35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865055"/>
            <a:ext cx="10858500" cy="4400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261A32-39C8-786E-7137-25E985FB5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353608"/>
            <a:ext cx="6286500" cy="82867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099D13C-0306-E1E4-2450-3F86804363A2}"/>
              </a:ext>
            </a:extLst>
          </p:cNvPr>
          <p:cNvSpPr txBox="1">
            <a:spLocks/>
          </p:cNvSpPr>
          <p:nvPr/>
        </p:nvSpPr>
        <p:spPr>
          <a:xfrm>
            <a:off x="505968" y="1127760"/>
            <a:ext cx="11180064" cy="39624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3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b="1" dirty="0"/>
              <a:t>@component – decorator</a:t>
            </a:r>
          </a:p>
          <a:p>
            <a:endParaRPr lang="en-US" sz="2000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51F93A4-D311-E47D-EDBE-202A6CDFE618}"/>
              </a:ext>
            </a:extLst>
          </p:cNvPr>
          <p:cNvSpPr txBox="1">
            <a:spLocks/>
          </p:cNvSpPr>
          <p:nvPr/>
        </p:nvSpPr>
        <p:spPr>
          <a:xfrm>
            <a:off x="914400" y="289560"/>
            <a:ext cx="11180064" cy="39624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3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b="1" dirty="0"/>
              <a:t>Types of Decorator : Class</a:t>
            </a:r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97750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01335" y="1126391"/>
            <a:ext cx="107065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B91A8A-BC24-9DDB-CEA7-E44A489A1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843284"/>
            <a:ext cx="9086850" cy="1152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9C3037-4585-A93A-605C-9A59141A5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50" y="1476375"/>
            <a:ext cx="10629900" cy="390525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49862FD-F5CC-51F0-C96D-0A8C394811C4}"/>
              </a:ext>
            </a:extLst>
          </p:cNvPr>
          <p:cNvSpPr txBox="1">
            <a:spLocks/>
          </p:cNvSpPr>
          <p:nvPr/>
        </p:nvSpPr>
        <p:spPr>
          <a:xfrm>
            <a:off x="701335" y="905143"/>
            <a:ext cx="11180064" cy="39624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3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b="1" dirty="0"/>
              <a:t>@NgModule – decorator</a:t>
            </a:r>
          </a:p>
          <a:p>
            <a:endParaRPr lang="en-US" sz="2000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12BB426-DF40-74CF-55CC-1974D0B7E1CD}"/>
              </a:ext>
            </a:extLst>
          </p:cNvPr>
          <p:cNvSpPr txBox="1">
            <a:spLocks/>
          </p:cNvSpPr>
          <p:nvPr/>
        </p:nvSpPr>
        <p:spPr>
          <a:xfrm>
            <a:off x="4944618" y="358509"/>
            <a:ext cx="11180064" cy="39624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3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b="1" dirty="0"/>
              <a:t>Types of Decorator : Class</a:t>
            </a:r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1791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01335" y="1126391"/>
            <a:ext cx="107065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BB94AF-1750-2514-64CB-31BACB9D2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0"/>
            <a:ext cx="832776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113054-44BB-7CB2-C78C-74623CE15FC1}"/>
              </a:ext>
            </a:extLst>
          </p:cNvPr>
          <p:cNvSpPr txBox="1">
            <a:spLocks/>
          </p:cNvSpPr>
          <p:nvPr/>
        </p:nvSpPr>
        <p:spPr>
          <a:xfrm>
            <a:off x="555049" y="5867400"/>
            <a:ext cx="11180064" cy="39624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3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b="1" dirty="0"/>
              <a:t>Types of Decorator : Class</a:t>
            </a:r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598531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01335" y="1257019"/>
            <a:ext cx="107065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099D13C-0306-E1E4-2450-3F86804363A2}"/>
              </a:ext>
            </a:extLst>
          </p:cNvPr>
          <p:cNvSpPr txBox="1">
            <a:spLocks/>
          </p:cNvSpPr>
          <p:nvPr/>
        </p:nvSpPr>
        <p:spPr>
          <a:xfrm>
            <a:off x="505968" y="381000"/>
            <a:ext cx="11180064" cy="39624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3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b="1" dirty="0"/>
              <a:t>Types of Decorator : Property</a:t>
            </a:r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0F2759-AC45-17A4-C98C-60AC7CA35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45" y="788126"/>
            <a:ext cx="7619071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64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Session Objective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34886" y="1143000"/>
            <a:ext cx="8458200" cy="3313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</a:pPr>
            <a:r>
              <a:rPr lang="en-US" sz="1600" b="1" dirty="0"/>
              <a:t>Typescript and why ?</a:t>
            </a:r>
          </a:p>
          <a:p>
            <a:pPr>
              <a:spcBef>
                <a:spcPts val="400"/>
              </a:spcBef>
            </a:pPr>
            <a:endParaRPr lang="en-US" sz="1600" b="1" dirty="0"/>
          </a:p>
          <a:p>
            <a:pPr>
              <a:spcBef>
                <a:spcPts val="400"/>
              </a:spcBef>
            </a:pPr>
            <a:r>
              <a:rPr lang="en-US" sz="1600" b="1" dirty="0">
                <a:solidFill>
                  <a:schemeClr val="accent6"/>
                </a:solidFill>
              </a:rPr>
              <a:t>Importance of Angular CLI </a:t>
            </a:r>
          </a:p>
          <a:p>
            <a:pPr>
              <a:spcBef>
                <a:spcPts val="400"/>
              </a:spcBef>
            </a:pPr>
            <a:endParaRPr lang="en-US" sz="1600" b="1" dirty="0"/>
          </a:p>
          <a:p>
            <a:pPr>
              <a:spcBef>
                <a:spcPts val="400"/>
              </a:spcBef>
            </a:pPr>
            <a:r>
              <a:rPr lang="en-US" sz="1600" b="1" dirty="0"/>
              <a:t>Importance of Component and Modules </a:t>
            </a:r>
          </a:p>
          <a:p>
            <a:pPr>
              <a:spcBef>
                <a:spcPts val="400"/>
              </a:spcBef>
            </a:pPr>
            <a:endParaRPr lang="en-US" sz="1600" b="1" dirty="0"/>
          </a:p>
          <a:p>
            <a:pPr>
              <a:spcBef>
                <a:spcPts val="400"/>
              </a:spcBef>
            </a:pPr>
            <a:r>
              <a:rPr lang="en-US" sz="1600" b="1" dirty="0">
                <a:solidFill>
                  <a:schemeClr val="accent6"/>
                </a:solidFill>
              </a:rPr>
              <a:t>Decorator in Angular</a:t>
            </a:r>
          </a:p>
          <a:p>
            <a:pPr>
              <a:spcBef>
                <a:spcPts val="400"/>
              </a:spcBef>
            </a:pPr>
            <a:endParaRPr lang="en-US" sz="1600" b="1" dirty="0"/>
          </a:p>
          <a:p>
            <a:pPr>
              <a:spcBef>
                <a:spcPts val="400"/>
              </a:spcBef>
            </a:pPr>
            <a:r>
              <a:rPr lang="en-US" sz="1600" b="1" dirty="0" err="1"/>
              <a:t>Annotationa</a:t>
            </a:r>
            <a:r>
              <a:rPr lang="en-US" sz="1600" b="1" dirty="0"/>
              <a:t> or </a:t>
            </a:r>
            <a:r>
              <a:rPr lang="en-US" sz="1600" b="1" dirty="0" err="1"/>
              <a:t>MetaData</a:t>
            </a:r>
            <a:endParaRPr lang="en-US" sz="1600" b="1" dirty="0"/>
          </a:p>
          <a:p>
            <a:pPr>
              <a:spcBef>
                <a:spcPts val="400"/>
              </a:spcBef>
            </a:pPr>
            <a:endParaRPr lang="en-US" sz="1600" b="1" dirty="0"/>
          </a:p>
          <a:p>
            <a:pPr>
              <a:spcBef>
                <a:spcPts val="400"/>
              </a:spcBef>
            </a:pPr>
            <a:endParaRPr lang="en-US" sz="1600" b="1" dirty="0"/>
          </a:p>
        </p:txBody>
      </p:sp>
      <p:sp>
        <p:nvSpPr>
          <p:cNvPr id="9" name="Pentagon 8"/>
          <p:cNvSpPr/>
          <p:nvPr/>
        </p:nvSpPr>
        <p:spPr>
          <a:xfrm>
            <a:off x="1219200" y="1066800"/>
            <a:ext cx="304800" cy="457200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9"/>
          <p:cNvSpPr/>
          <p:nvPr/>
        </p:nvSpPr>
        <p:spPr>
          <a:xfrm>
            <a:off x="1219200" y="1661269"/>
            <a:ext cx="304800" cy="4572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entagon 10"/>
          <p:cNvSpPr/>
          <p:nvPr/>
        </p:nvSpPr>
        <p:spPr>
          <a:xfrm>
            <a:off x="1219200" y="2255738"/>
            <a:ext cx="304800" cy="457200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entagon 11"/>
          <p:cNvSpPr/>
          <p:nvPr/>
        </p:nvSpPr>
        <p:spPr>
          <a:xfrm>
            <a:off x="1219200" y="2850207"/>
            <a:ext cx="304800" cy="4572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entagon 12"/>
          <p:cNvSpPr/>
          <p:nvPr/>
        </p:nvSpPr>
        <p:spPr>
          <a:xfrm>
            <a:off x="1219200" y="3444676"/>
            <a:ext cx="304800" cy="457200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868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01335" y="1191705"/>
            <a:ext cx="107065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099D13C-0306-E1E4-2450-3F86804363A2}"/>
              </a:ext>
            </a:extLst>
          </p:cNvPr>
          <p:cNvSpPr txBox="1">
            <a:spLocks/>
          </p:cNvSpPr>
          <p:nvPr/>
        </p:nvSpPr>
        <p:spPr>
          <a:xfrm>
            <a:off x="381000" y="304800"/>
            <a:ext cx="11180064" cy="39624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3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b="1" dirty="0"/>
              <a:t>Types of Decorator : Method</a:t>
            </a:r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A81529-2641-A148-38D9-811EDFEF6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04850"/>
            <a:ext cx="883920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08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01335" y="1191705"/>
            <a:ext cx="107065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099D13C-0306-E1E4-2450-3F86804363A2}"/>
              </a:ext>
            </a:extLst>
          </p:cNvPr>
          <p:cNvSpPr txBox="1">
            <a:spLocks/>
          </p:cNvSpPr>
          <p:nvPr/>
        </p:nvSpPr>
        <p:spPr>
          <a:xfrm>
            <a:off x="1295400" y="533400"/>
            <a:ext cx="11103864" cy="42901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3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b="1" dirty="0"/>
              <a:t>Types of Decorator : Parameters</a:t>
            </a:r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BBC582-9758-B52A-5D82-7416E360E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62" y="900112"/>
            <a:ext cx="867727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751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01335" y="1126391"/>
            <a:ext cx="107065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969984-F8AA-FD00-4FB1-D8E5B2079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0" y="1666935"/>
            <a:ext cx="11180064" cy="396240"/>
          </a:xfrm>
        </p:spPr>
        <p:txBody>
          <a:bodyPr>
            <a:normAutofit fontScale="90000"/>
          </a:bodyPr>
          <a:lstStyle/>
          <a:p>
            <a:r>
              <a:rPr lang="en-US" sz="2000" b="1" dirty="0"/>
              <a:t>Annotation or Meta data  </a:t>
            </a:r>
            <a:br>
              <a:rPr lang="en-US" sz="2000" b="1" dirty="0"/>
            </a:br>
            <a:br>
              <a:rPr lang="en-US" sz="2000" b="1" dirty="0"/>
            </a:br>
            <a:br>
              <a:rPr lang="en-US" sz="2000" b="1" dirty="0"/>
            </a:br>
            <a:r>
              <a:rPr lang="en-US" sz="2000" b="1" dirty="0"/>
              <a:t>     vs</a:t>
            </a:r>
            <a:br>
              <a:rPr lang="en-US" sz="2000" b="1" dirty="0"/>
            </a:br>
            <a:br>
              <a:rPr lang="en-US" sz="2000" b="1" dirty="0"/>
            </a:br>
            <a:br>
              <a:rPr lang="en-US" sz="2000" b="1" dirty="0"/>
            </a:br>
            <a:r>
              <a:rPr lang="en-US" sz="2000" b="1" dirty="0"/>
              <a:t>Decorators in angular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477A10E-CB10-AB9D-E630-7B3137BE08BE}"/>
              </a:ext>
            </a:extLst>
          </p:cNvPr>
          <p:cNvSpPr/>
          <p:nvPr/>
        </p:nvSpPr>
        <p:spPr>
          <a:xfrm>
            <a:off x="304800" y="1495723"/>
            <a:ext cx="2216727" cy="221672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Difference</a:t>
            </a:r>
          </a:p>
        </p:txBody>
      </p:sp>
    </p:spTree>
    <p:extLst>
      <p:ext uri="{BB962C8B-B14F-4D97-AF65-F5344CB8AC3E}">
        <p14:creationId xmlns:p14="http://schemas.microsoft.com/office/powerpoint/2010/main" val="1167791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91000" y="3048000"/>
            <a:ext cx="4038600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600" b="1" dirty="0">
                <a:solidFill>
                  <a:srgbClr val="002060"/>
                </a:solidFill>
              </a:rPr>
              <a:t>Knowledge Check</a:t>
            </a:r>
          </a:p>
        </p:txBody>
      </p:sp>
    </p:spTree>
    <p:extLst>
      <p:ext uri="{BB962C8B-B14F-4D97-AF65-F5344CB8AC3E}">
        <p14:creationId xmlns:p14="http://schemas.microsoft.com/office/powerpoint/2010/main" val="1560251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83FF5-C0EC-23CD-9A35-0048C74C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1) </a:t>
            </a:r>
            <a:r>
              <a:rPr lang="en-US" dirty="0" err="1"/>
              <a:t>javascript</a:t>
            </a:r>
            <a:r>
              <a:rPr lang="en-US" dirty="0"/>
              <a:t> is super set of typescript?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true or false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&gt;2) </a:t>
            </a:r>
            <a:r>
              <a:rPr lang="en-US" dirty="0" err="1"/>
              <a:t>tsc</a:t>
            </a:r>
            <a:r>
              <a:rPr lang="en-US" dirty="0"/>
              <a:t> </a:t>
            </a:r>
            <a:r>
              <a:rPr lang="en-US" dirty="0" err="1"/>
              <a:t>js</a:t>
            </a:r>
            <a:r>
              <a:rPr lang="en-US" dirty="0"/>
              <a:t> &lt;filename&gt;.</a:t>
            </a:r>
            <a:r>
              <a:rPr lang="en-US" dirty="0" err="1"/>
              <a:t>js</a:t>
            </a:r>
            <a:r>
              <a:rPr lang="en-US" dirty="0"/>
              <a:t> - is the command is to convert </a:t>
            </a:r>
            <a:r>
              <a:rPr lang="en-US" dirty="0" err="1"/>
              <a:t>ts</a:t>
            </a:r>
            <a:r>
              <a:rPr lang="en-US" dirty="0"/>
              <a:t> into </a:t>
            </a:r>
            <a:r>
              <a:rPr lang="en-US" dirty="0" err="1"/>
              <a:t>js</a:t>
            </a:r>
            <a:r>
              <a:rPr lang="en-US" dirty="0"/>
              <a:t>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true or false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3) directives and decorators are not same 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true or false</a:t>
            </a:r>
          </a:p>
        </p:txBody>
      </p:sp>
    </p:spTree>
    <p:extLst>
      <p:ext uri="{BB962C8B-B14F-4D97-AF65-F5344CB8AC3E}">
        <p14:creationId xmlns:p14="http://schemas.microsoft.com/office/powerpoint/2010/main" val="2171627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851073" y="5715000"/>
            <a:ext cx="3810000" cy="304800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 lnSpcReduction="10000"/>
          </a:bodyPr>
          <a:lstStyle>
            <a:lvl1pPr algn="l" defTabSz="9143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6582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2000" y="4724400"/>
            <a:ext cx="3810000" cy="304800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851073" y="5715000"/>
            <a:ext cx="3810000" cy="304800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 lnSpcReduction="10000"/>
          </a:bodyPr>
          <a:lstStyle>
            <a:lvl1pPr algn="l" defTabSz="9143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081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 Script &amp; Why?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A5BC97-0FB3-3409-4A3C-2DE8681D6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737" y="2057400"/>
            <a:ext cx="3438525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9C2667-A15F-63AB-43B2-FAF4A7D71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487" y="1143000"/>
            <a:ext cx="5915025" cy="5905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FD7C0F-1163-6AE5-AAC7-4493D046DF07}"/>
              </a:ext>
            </a:extLst>
          </p:cNvPr>
          <p:cNvSpPr txBox="1"/>
          <p:nvPr/>
        </p:nvSpPr>
        <p:spPr>
          <a:xfrm>
            <a:off x="3048000" y="5345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https://www.typescriptlang.org/</a:t>
            </a:r>
          </a:p>
        </p:txBody>
      </p:sp>
    </p:spTree>
    <p:extLst>
      <p:ext uri="{BB962C8B-B14F-4D97-AF65-F5344CB8AC3E}">
        <p14:creationId xmlns:p14="http://schemas.microsoft.com/office/powerpoint/2010/main" val="486474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968" y="317792"/>
            <a:ext cx="11180064" cy="396240"/>
          </a:xfrm>
        </p:spPr>
        <p:txBody>
          <a:bodyPr>
            <a:normAutofit fontScale="90000"/>
          </a:bodyPr>
          <a:lstStyle/>
          <a:p>
            <a:r>
              <a:rPr lang="en-US" sz="2000" b="1" dirty="0"/>
              <a:t>JS</a:t>
            </a:r>
            <a:br>
              <a:rPr lang="en-US" sz="2000" b="1" dirty="0"/>
            </a:br>
            <a:br>
              <a:rPr lang="en-US" sz="2000" b="1" dirty="0"/>
            </a:br>
            <a:endParaRPr lang="en-US" sz="2000" b="1" dirty="0"/>
          </a:p>
        </p:txBody>
      </p:sp>
      <p:sp>
        <p:nvSpPr>
          <p:cNvPr id="5" name="Rectangle 4"/>
          <p:cNvSpPr/>
          <p:nvPr/>
        </p:nvSpPr>
        <p:spPr>
          <a:xfrm>
            <a:off x="701335" y="1126391"/>
            <a:ext cx="107065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33F68B-E0B6-E2BF-ED83-AB107F3E2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222985"/>
            <a:ext cx="1638300" cy="8763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7ED3D57-6C89-C800-1DA4-AC4196CE0A81}"/>
              </a:ext>
            </a:extLst>
          </p:cNvPr>
          <p:cNvSpPr txBox="1">
            <a:spLocks/>
          </p:cNvSpPr>
          <p:nvPr/>
        </p:nvSpPr>
        <p:spPr>
          <a:xfrm>
            <a:off x="5105400" y="510092"/>
            <a:ext cx="11408664" cy="39624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3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b="1" dirty="0"/>
              <a:t>TS</a:t>
            </a:r>
          </a:p>
          <a:p>
            <a:endParaRPr lang="en-US" sz="2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BD4973-E12F-CFE5-C5E0-565605B2B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2436617"/>
            <a:ext cx="195262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91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968" y="317792"/>
            <a:ext cx="11180064" cy="396240"/>
          </a:xfrm>
        </p:spPr>
        <p:txBody>
          <a:bodyPr>
            <a:normAutofit fontScale="90000"/>
          </a:bodyPr>
          <a:lstStyle/>
          <a:p>
            <a:r>
              <a:rPr lang="en-US" sz="2000" b="1" dirty="0"/>
              <a:t>JS</a:t>
            </a:r>
            <a:br>
              <a:rPr lang="en-US" sz="2000" b="1" dirty="0"/>
            </a:br>
            <a:br>
              <a:rPr lang="en-US" sz="2000" b="1" dirty="0"/>
            </a:br>
            <a:endParaRPr lang="en-US" sz="2000" b="1" dirty="0"/>
          </a:p>
        </p:txBody>
      </p:sp>
      <p:sp>
        <p:nvSpPr>
          <p:cNvPr id="5" name="Rectangle 4"/>
          <p:cNvSpPr/>
          <p:nvPr/>
        </p:nvSpPr>
        <p:spPr>
          <a:xfrm>
            <a:off x="701335" y="1126391"/>
            <a:ext cx="107065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33F68B-E0B6-E2BF-ED83-AB107F3E2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222985"/>
            <a:ext cx="1638300" cy="8763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7ED3D57-6C89-C800-1DA4-AC4196CE0A81}"/>
              </a:ext>
            </a:extLst>
          </p:cNvPr>
          <p:cNvSpPr txBox="1">
            <a:spLocks/>
          </p:cNvSpPr>
          <p:nvPr/>
        </p:nvSpPr>
        <p:spPr>
          <a:xfrm>
            <a:off x="5105400" y="510092"/>
            <a:ext cx="11408664" cy="39624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3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b="1" dirty="0"/>
              <a:t>TS</a:t>
            </a:r>
          </a:p>
          <a:p>
            <a:endParaRPr lang="en-US" sz="2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BD4973-E12F-CFE5-C5E0-565605B2B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2436617"/>
            <a:ext cx="1952625" cy="6953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5FA804-6347-9B43-B9F4-250800D81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708212"/>
            <a:ext cx="62865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030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968" y="317792"/>
            <a:ext cx="11180064" cy="396240"/>
          </a:xfrm>
        </p:spPr>
        <p:txBody>
          <a:bodyPr>
            <a:normAutofit fontScale="90000"/>
          </a:bodyPr>
          <a:lstStyle/>
          <a:p>
            <a:r>
              <a:rPr lang="en-US" sz="2000" b="1" dirty="0"/>
              <a:t>JS</a:t>
            </a:r>
            <a:br>
              <a:rPr lang="en-US" sz="2000" b="1" dirty="0"/>
            </a:br>
            <a:br>
              <a:rPr lang="en-US" sz="2000" b="1" dirty="0"/>
            </a:br>
            <a:endParaRPr lang="en-US" sz="2000" b="1" dirty="0"/>
          </a:p>
        </p:txBody>
      </p:sp>
      <p:sp>
        <p:nvSpPr>
          <p:cNvPr id="5" name="Rectangle 4"/>
          <p:cNvSpPr/>
          <p:nvPr/>
        </p:nvSpPr>
        <p:spPr>
          <a:xfrm>
            <a:off x="701335" y="1126391"/>
            <a:ext cx="107065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33F68B-E0B6-E2BF-ED83-AB107F3E2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222985"/>
            <a:ext cx="1638300" cy="8763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7ED3D57-6C89-C800-1DA4-AC4196CE0A81}"/>
              </a:ext>
            </a:extLst>
          </p:cNvPr>
          <p:cNvSpPr txBox="1">
            <a:spLocks/>
          </p:cNvSpPr>
          <p:nvPr/>
        </p:nvSpPr>
        <p:spPr>
          <a:xfrm>
            <a:off x="5105400" y="510092"/>
            <a:ext cx="11408664" cy="39624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3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b="1" dirty="0"/>
              <a:t>TS</a:t>
            </a:r>
          </a:p>
          <a:p>
            <a:endParaRPr lang="en-US" sz="2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BD4973-E12F-CFE5-C5E0-565605B2B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2436617"/>
            <a:ext cx="1952625" cy="6953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5FA804-6347-9B43-B9F4-250800D81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708212"/>
            <a:ext cx="6286500" cy="156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F13AA6-2B41-F74C-EB9B-A8EE1D832F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2693" y="3844739"/>
            <a:ext cx="4152900" cy="742950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E5957907-FC5B-234A-4281-99CA4B944E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5334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npm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install -g typescript 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60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968" y="317792"/>
            <a:ext cx="11180064" cy="396240"/>
          </a:xfrm>
        </p:spPr>
        <p:txBody>
          <a:bodyPr>
            <a:normAutofit fontScale="90000"/>
          </a:bodyPr>
          <a:lstStyle/>
          <a:p>
            <a:r>
              <a:rPr lang="en-US" sz="2000" b="1" dirty="0"/>
              <a:t>TS</a:t>
            </a:r>
            <a:br>
              <a:rPr lang="en-US" sz="2000" b="1" dirty="0"/>
            </a:br>
            <a:br>
              <a:rPr lang="en-US" sz="2000" b="1" dirty="0"/>
            </a:br>
            <a:br>
              <a:rPr lang="en-US" sz="2000" b="1" dirty="0"/>
            </a:br>
            <a:endParaRPr lang="en-US" sz="2000" b="1" dirty="0"/>
          </a:p>
        </p:txBody>
      </p:sp>
      <p:sp>
        <p:nvSpPr>
          <p:cNvPr id="5" name="Rectangle 4"/>
          <p:cNvSpPr/>
          <p:nvPr/>
        </p:nvSpPr>
        <p:spPr>
          <a:xfrm>
            <a:off x="701335" y="1126391"/>
            <a:ext cx="107065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ED3D57-6C89-C800-1DA4-AC4196CE0A81}"/>
              </a:ext>
            </a:extLst>
          </p:cNvPr>
          <p:cNvSpPr txBox="1">
            <a:spLocks/>
          </p:cNvSpPr>
          <p:nvPr/>
        </p:nvSpPr>
        <p:spPr>
          <a:xfrm>
            <a:off x="5105400" y="510092"/>
            <a:ext cx="11408664" cy="39624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3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b="1" dirty="0"/>
              <a:t>TS</a:t>
            </a:r>
          </a:p>
          <a:p>
            <a:endParaRPr lang="en-US" sz="20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B47D97-15C3-E654-8CDA-62959572B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99193"/>
            <a:ext cx="8634413" cy="645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19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968" y="317792"/>
            <a:ext cx="11180064" cy="396240"/>
          </a:xfrm>
        </p:spPr>
        <p:txBody>
          <a:bodyPr>
            <a:normAutofit fontScale="90000"/>
          </a:bodyPr>
          <a:lstStyle/>
          <a:p>
            <a:r>
              <a:rPr lang="en-US" sz="2000" b="1" dirty="0"/>
              <a:t>Convert </a:t>
            </a:r>
            <a:r>
              <a:rPr lang="en-US" sz="2000" b="1" dirty="0" err="1"/>
              <a:t>ts</a:t>
            </a:r>
            <a:r>
              <a:rPr lang="en-US" sz="2000" b="1" dirty="0"/>
              <a:t> to </a:t>
            </a:r>
            <a:r>
              <a:rPr lang="en-US" sz="2000" b="1" dirty="0" err="1"/>
              <a:t>js</a:t>
            </a:r>
            <a:br>
              <a:rPr lang="en-US" sz="2000" b="1" dirty="0"/>
            </a:br>
            <a:endParaRPr lang="en-US" sz="2000" b="1" dirty="0"/>
          </a:p>
        </p:txBody>
      </p:sp>
      <p:sp>
        <p:nvSpPr>
          <p:cNvPr id="5" name="Rectangle 4"/>
          <p:cNvSpPr/>
          <p:nvPr/>
        </p:nvSpPr>
        <p:spPr>
          <a:xfrm>
            <a:off x="701335" y="1126391"/>
            <a:ext cx="107065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ED3D57-6C89-C800-1DA4-AC4196CE0A81}"/>
              </a:ext>
            </a:extLst>
          </p:cNvPr>
          <p:cNvSpPr txBox="1">
            <a:spLocks/>
          </p:cNvSpPr>
          <p:nvPr/>
        </p:nvSpPr>
        <p:spPr>
          <a:xfrm>
            <a:off x="5105400" y="510092"/>
            <a:ext cx="11408664" cy="39624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3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000" b="1" dirty="0"/>
              <a:t>TS</a:t>
            </a:r>
          </a:p>
          <a:p>
            <a:endParaRPr lang="en-US" sz="2000" b="1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E5957907-FC5B-234A-4281-99CA4B944E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1816656"/>
            <a:ext cx="242374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&gt;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npm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install -g typescript 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443959-DC67-366F-AC44-B155C041ECD1}"/>
              </a:ext>
            </a:extLst>
          </p:cNvPr>
          <p:cNvSpPr txBox="1"/>
          <p:nvPr/>
        </p:nvSpPr>
        <p:spPr>
          <a:xfrm>
            <a:off x="4128407" y="3244334"/>
            <a:ext cx="82568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&gt;</a:t>
            </a:r>
            <a:r>
              <a:rPr lang="en-US" dirty="0" err="1"/>
              <a:t>tsc</a:t>
            </a:r>
            <a:r>
              <a:rPr lang="en-US" dirty="0"/>
              <a:t> </a:t>
            </a:r>
            <a:r>
              <a:rPr lang="en-US" dirty="0" err="1"/>
              <a:t>what.ts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183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3EDF3-E66E-F1AE-EEA4-B10598E94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30C36A-4432-E72B-C7E0-5EDE46786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1585912"/>
            <a:ext cx="830580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307626"/>
      </p:ext>
    </p:extLst>
  </p:cSld>
  <p:clrMapOvr>
    <a:masterClrMapping/>
  </p:clrMapOvr>
</p:sld>
</file>

<file path=ppt/theme/theme1.xml><?xml version="1.0" encoding="utf-8"?>
<a:theme xmlns:a="http://schemas.openxmlformats.org/drawingml/2006/main" name="Cognizant">
  <a:themeElements>
    <a:clrScheme name="Cognizant 180722">
      <a:dk1>
        <a:srgbClr val="0033A0"/>
      </a:dk1>
      <a:lt1>
        <a:srgbClr val="FFFFFF"/>
      </a:lt1>
      <a:dk2>
        <a:srgbClr val="000000"/>
      </a:dk2>
      <a:lt2>
        <a:srgbClr val="FFFFFF"/>
      </a:lt2>
      <a:accent1>
        <a:srgbClr val="0033B4"/>
      </a:accent1>
      <a:accent2>
        <a:srgbClr val="00195A"/>
      </a:accent2>
      <a:accent3>
        <a:srgbClr val="3871FF"/>
      </a:accent3>
      <a:accent4>
        <a:srgbClr val="7BA0FF"/>
      </a:accent4>
      <a:accent5>
        <a:srgbClr val="BDCFFF"/>
      </a:accent5>
      <a:accent6>
        <a:srgbClr val="00B140"/>
      </a:accent6>
      <a:hlink>
        <a:srgbClr val="0033B4"/>
      </a:hlink>
      <a:folHlink>
        <a:srgbClr val="7BA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spAutoFit/>
      </a:bodyPr>
      <a:lstStyle>
        <a:defPPr algn="l"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g_PPT_16x9_v04-06" id="{07F9BE1E-0522-42D8-9333-DC19B728C440}" vid="{5949420C-BBAE-4883-A571-88D4306A1F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3815CCD14749408EF916D5E4D20229" ma:contentTypeVersion="10" ma:contentTypeDescription="Create a new document." ma:contentTypeScope="" ma:versionID="a6ec572ee9fd607d0dc6f7ca93b10a87">
  <xsd:schema xmlns:xsd="http://www.w3.org/2001/XMLSchema" xmlns:xs="http://www.w3.org/2001/XMLSchema" xmlns:p="http://schemas.microsoft.com/office/2006/metadata/properties" xmlns:ns1="http://schemas.microsoft.com/sharepoint/v3" xmlns:ns2="http://schemas.microsoft.com/sharepoint/v4" targetNamespace="http://schemas.microsoft.com/office/2006/metadata/properties" ma:root="true" ma:fieldsID="359cf73ca17b32516f5c52c94190dd38" ns1:_="" ns2:_="">
    <xsd:import namespace="http://schemas.microsoft.com/sharepoint/v3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IconOverlay" minOccurs="0"/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2:EmailHead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9" nillable="true" ma:displayName="E-Mail Sender" ma:hidden="true" ma:internalName="EmailSender">
      <xsd:simpleType>
        <xsd:restriction base="dms:Note">
          <xsd:maxLength value="255"/>
        </xsd:restriction>
      </xsd:simpleType>
    </xsd:element>
    <xsd:element name="EmailTo" ma:index="10" nillable="true" ma:displayName="E-Mail To" ma:hidden="true" ma:internalName="EmailTo">
      <xsd:simpleType>
        <xsd:restriction base="dms:Note">
          <xsd:maxLength value="255"/>
        </xsd:restriction>
      </xsd:simpleType>
    </xsd:element>
    <xsd:element name="EmailCc" ma:index="11" nillable="true" ma:displayName="E-Mail Cc" ma:hidden="true" ma:internalName="EmailCc">
      <xsd:simpleType>
        <xsd:restriction base="dms:Note">
          <xsd:maxLength value="255"/>
        </xsd:restriction>
      </xsd:simpleType>
    </xsd:element>
    <xsd:element name="EmailFrom" ma:index="12" nillable="true" ma:displayName="E-Mail From" ma:hidden="true" ma:internalName="EmailFrom">
      <xsd:simpleType>
        <xsd:restriction base="dms:Text"/>
      </xsd:simpleType>
    </xsd:element>
    <xsd:element name="EmailSubject" ma:index="13" nillable="true" ma:displayName="E-Mail Subject" ma:hidden="true" ma:internalName="EmailSubject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8" nillable="true" ma:displayName="IconOverlay" ma:hidden="true" ma:internalName="IconOverlay">
      <xsd:simpleType>
        <xsd:restriction base="dms:Text"/>
      </xsd:simpleType>
    </xsd:element>
    <xsd:element name="EmailHeaders" ma:index="14" nillable="true" ma:displayName="E-Mail Headers" ma:hidden="true" ma:internalName="EmailHeaders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mailTo xmlns="http://schemas.microsoft.com/sharepoint/v3" xsi:nil="true"/>
    <EmailHeaders xmlns="http://schemas.microsoft.com/sharepoint/v4" xsi:nil="true"/>
    <IconOverlay xmlns="http://schemas.microsoft.com/sharepoint/v4" xsi:nil="true"/>
    <EmailSender xmlns="http://schemas.microsoft.com/sharepoint/v3" xsi:nil="true"/>
    <EmailFrom xmlns="http://schemas.microsoft.com/sharepoint/v3" xsi:nil="true"/>
    <EmailSubject xmlns="http://schemas.microsoft.com/sharepoint/v3" xsi:nil="true"/>
    <EmailCc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99776E2-D7A8-48CF-A5B3-121544CE5B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4575E5C-2E19-4DE1-879C-2EF098E9D42D}">
  <ds:schemaRefs>
    <ds:schemaRef ds:uri="http://purl.org/dc/terms/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microsoft.com/sharepoint/v4"/>
    <ds:schemaRef ds:uri="http://schemas.microsoft.com/sharepoint/v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93AF3C9-D631-447E-942C-1874F147D5C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17062</TotalTime>
  <Words>272</Words>
  <Application>Microsoft Office PowerPoint</Application>
  <PresentationFormat>Widescreen</PresentationFormat>
  <Paragraphs>126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Courier New</vt:lpstr>
      <vt:lpstr>inherit</vt:lpstr>
      <vt:lpstr>Cognizant</vt:lpstr>
      <vt:lpstr>Angular (v14* - TIAA) &amp; Micro Front End Application                 Session2  24/Aug/2023</vt:lpstr>
      <vt:lpstr>Session Objective</vt:lpstr>
      <vt:lpstr>Type Script &amp; Why?</vt:lpstr>
      <vt:lpstr>JS  </vt:lpstr>
      <vt:lpstr>JS  </vt:lpstr>
      <vt:lpstr>JS  </vt:lpstr>
      <vt:lpstr>TS   </vt:lpstr>
      <vt:lpstr>Convert ts to js </vt:lpstr>
      <vt:lpstr>PowerPoint Presentation</vt:lpstr>
      <vt:lpstr>What is the use of Angular CLI ?</vt:lpstr>
      <vt:lpstr>What is the use of Angular CLI ?</vt:lpstr>
      <vt:lpstr>Components and Modules </vt:lpstr>
      <vt:lpstr>Components and Modules </vt:lpstr>
      <vt:lpstr>What are decorators in Angular ?</vt:lpstr>
      <vt:lpstr>What are decorators in Angular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Annotation or Meta data          vs   Decorators in angular</vt:lpstr>
      <vt:lpstr>PowerPoint Presentation</vt:lpstr>
      <vt:lpstr>1) javascript is super set of typescript?  true or false  &gt;2) tsc js &lt;filename&gt;.js - is the command is to convert ts into js?  true or false  3) directives and decorators are not same ?  true or false</vt:lpstr>
      <vt:lpstr>PowerPoint Presentation</vt:lpstr>
      <vt:lpstr>Thank you</vt:lpstr>
    </vt:vector>
  </TitlesOfParts>
  <Company>TIAA-CREF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Oracle Sales Cloud</dc:title>
  <dc:creator>Joy, Noble</dc:creator>
  <cp:lastModifiedBy>P, Paul Pandy (Cognizant)</cp:lastModifiedBy>
  <cp:revision>200</cp:revision>
  <dcterms:created xsi:type="dcterms:W3CDTF">2016-08-28T21:03:26Z</dcterms:created>
  <dcterms:modified xsi:type="dcterms:W3CDTF">2023-08-24T11:10:56Z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0x0101007B3815CCD14749408EF916D5E4D20229</vt:lpwstr>
  </property>
</Properties>
</file>